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9" r:id="rId4"/>
    <p:sldId id="274" r:id="rId5"/>
    <p:sldId id="260" r:id="rId6"/>
    <p:sldId id="275" r:id="rId7"/>
    <p:sldId id="261" r:id="rId8"/>
    <p:sldId id="276" r:id="rId9"/>
    <p:sldId id="262" r:id="rId10"/>
    <p:sldId id="277" r:id="rId11"/>
    <p:sldId id="258" r:id="rId12"/>
    <p:sldId id="263" r:id="rId13"/>
    <p:sldId id="264" r:id="rId14"/>
    <p:sldId id="265" r:id="rId15"/>
    <p:sldId id="267" r:id="rId16"/>
    <p:sldId id="269" r:id="rId17"/>
    <p:sldId id="272" r:id="rId18"/>
    <p:sldId id="273" r:id="rId19"/>
    <p:sldId id="266"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BF9000"/>
    <a:srgbClr val="8FAADC"/>
    <a:srgbClr val="9A57CD"/>
    <a:srgbClr val="8E080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3C3DB-4AC1-4F26-A782-AD1FDC85207D}" v="243" dt="2021-02-18T01:47:23.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54" d="100"/>
          <a:sy n="54" d="100"/>
        </p:scale>
        <p:origin x="8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m Ataman" userId="4877ff4c3120fcf5" providerId="LiveId" clId="{1263C3DB-4AC1-4F26-A782-AD1FDC85207D}"/>
    <pc:docChg chg="undo redo custSel addSld delSld modSld sldOrd">
      <pc:chgData name="Kerem Ataman" userId="4877ff4c3120fcf5" providerId="LiveId" clId="{1263C3DB-4AC1-4F26-A782-AD1FDC85207D}" dt="2021-02-18T01:47:23.063" v="9150" actId="164"/>
      <pc:docMkLst>
        <pc:docMk/>
      </pc:docMkLst>
      <pc:sldChg chg="addSp delSp modSp mod">
        <pc:chgData name="Kerem Ataman" userId="4877ff4c3120fcf5" providerId="LiveId" clId="{1263C3DB-4AC1-4F26-A782-AD1FDC85207D}" dt="2020-12-31T17:59:54.258" v="8938" actId="164"/>
        <pc:sldMkLst>
          <pc:docMk/>
          <pc:sldMk cId="2825277097" sldId="256"/>
        </pc:sldMkLst>
        <pc:spChg chg="add mod">
          <ac:chgData name="Kerem Ataman" userId="4877ff4c3120fcf5" providerId="LiveId" clId="{1263C3DB-4AC1-4F26-A782-AD1FDC85207D}" dt="2020-12-31T17:59:54.258" v="8938" actId="164"/>
          <ac:spMkLst>
            <pc:docMk/>
            <pc:sldMk cId="2825277097" sldId="256"/>
            <ac:spMk id="2" creationId="{2A93BC22-43C0-483B-90A8-8E283E802D6E}"/>
          </ac:spMkLst>
        </pc:spChg>
        <pc:spChg chg="del">
          <ac:chgData name="Kerem Ataman" userId="4877ff4c3120fcf5" providerId="LiveId" clId="{1263C3DB-4AC1-4F26-A782-AD1FDC85207D}" dt="2020-12-24T22:28:56.051" v="0" actId="478"/>
          <ac:spMkLst>
            <pc:docMk/>
            <pc:sldMk cId="2825277097" sldId="256"/>
            <ac:spMk id="2" creationId="{665F4D40-8B89-484A-BFF9-0FC37551C6D1}"/>
          </ac:spMkLst>
        </pc:spChg>
        <pc:spChg chg="del">
          <ac:chgData name="Kerem Ataman" userId="4877ff4c3120fcf5" providerId="LiveId" clId="{1263C3DB-4AC1-4F26-A782-AD1FDC85207D}" dt="2020-12-24T22:28:56.051" v="0" actId="478"/>
          <ac:spMkLst>
            <pc:docMk/>
            <pc:sldMk cId="2825277097" sldId="256"/>
            <ac:spMk id="3" creationId="{84AC3E11-0B57-499E-93A7-D526BE171E9F}"/>
          </ac:spMkLst>
        </pc:spChg>
        <pc:spChg chg="add mod">
          <ac:chgData name="Kerem Ataman" userId="4877ff4c3120fcf5" providerId="LiveId" clId="{1263C3DB-4AC1-4F26-A782-AD1FDC85207D}" dt="2020-12-31T17:59:54.258" v="8938" actId="164"/>
          <ac:spMkLst>
            <pc:docMk/>
            <pc:sldMk cId="2825277097" sldId="256"/>
            <ac:spMk id="3" creationId="{D5DE41B2-0659-471E-9381-59AAA3D7B378}"/>
          </ac:spMkLst>
        </pc:spChg>
        <pc:spChg chg="add mod">
          <ac:chgData name="Kerem Ataman" userId="4877ff4c3120fcf5" providerId="LiveId" clId="{1263C3DB-4AC1-4F26-A782-AD1FDC85207D}" dt="2020-12-31T17:59:54.258" v="8938" actId="164"/>
          <ac:spMkLst>
            <pc:docMk/>
            <pc:sldMk cId="2825277097" sldId="256"/>
            <ac:spMk id="4" creationId="{19E911ED-396D-4211-846B-8B995AD2F6A8}"/>
          </ac:spMkLst>
        </pc:spChg>
        <pc:spChg chg="add del">
          <ac:chgData name="Kerem Ataman" userId="4877ff4c3120fcf5" providerId="LiveId" clId="{1263C3DB-4AC1-4F26-A782-AD1FDC85207D}" dt="2020-12-24T22:31:57.645" v="9" actId="478"/>
          <ac:spMkLst>
            <pc:docMk/>
            <pc:sldMk cId="2825277097" sldId="256"/>
            <ac:spMk id="5" creationId="{3875079C-522C-4BA2-90BC-738842DFCE28}"/>
          </ac:spMkLst>
        </pc:spChg>
        <pc:spChg chg="add del mod">
          <ac:chgData name="Kerem Ataman" userId="4877ff4c3120fcf5" providerId="LiveId" clId="{1263C3DB-4AC1-4F26-A782-AD1FDC85207D}" dt="2020-12-31T17:59:54.258" v="8938" actId="164"/>
          <ac:spMkLst>
            <pc:docMk/>
            <pc:sldMk cId="2825277097" sldId="256"/>
            <ac:spMk id="6" creationId="{EAF11942-1DE8-4A9B-AFBA-A58EF4FBB972}"/>
          </ac:spMkLst>
        </pc:spChg>
        <pc:spChg chg="add mod">
          <ac:chgData name="Kerem Ataman" userId="4877ff4c3120fcf5" providerId="LiveId" clId="{1263C3DB-4AC1-4F26-A782-AD1FDC85207D}" dt="2020-12-31T17:59:54.258" v="8938" actId="164"/>
          <ac:spMkLst>
            <pc:docMk/>
            <pc:sldMk cId="2825277097" sldId="256"/>
            <ac:spMk id="9" creationId="{C926B36C-CD83-4713-ACDF-39C1E47C9245}"/>
          </ac:spMkLst>
        </pc:spChg>
        <pc:spChg chg="add">
          <ac:chgData name="Kerem Ataman" userId="4877ff4c3120fcf5" providerId="LiveId" clId="{1263C3DB-4AC1-4F26-A782-AD1FDC85207D}" dt="2020-12-27T03:36:16.299" v="79" actId="22"/>
          <ac:spMkLst>
            <pc:docMk/>
            <pc:sldMk cId="2825277097" sldId="256"/>
            <ac:spMk id="11" creationId="{9CEC77B5-1517-40D9-B8C2-98B752EBD028}"/>
          </ac:spMkLst>
        </pc:spChg>
        <pc:spChg chg="add mod">
          <ac:chgData name="Kerem Ataman" userId="4877ff4c3120fcf5" providerId="LiveId" clId="{1263C3DB-4AC1-4F26-A782-AD1FDC85207D}" dt="2020-12-31T17:59:54.258" v="8938" actId="164"/>
          <ac:spMkLst>
            <pc:docMk/>
            <pc:sldMk cId="2825277097" sldId="256"/>
            <ac:spMk id="13" creationId="{9B24084F-186E-418E-A488-6E4E8AF643B4}"/>
          </ac:spMkLst>
        </pc:spChg>
        <pc:grpChg chg="add mod">
          <ac:chgData name="Kerem Ataman" userId="4877ff4c3120fcf5" providerId="LiveId" clId="{1263C3DB-4AC1-4F26-A782-AD1FDC85207D}" dt="2020-12-31T17:59:54.258" v="8938" actId="164"/>
          <ac:grpSpMkLst>
            <pc:docMk/>
            <pc:sldMk cId="2825277097" sldId="256"/>
            <ac:grpSpMk id="5" creationId="{4A684116-6C77-4786-9E82-724113347272}"/>
          </ac:grpSpMkLst>
        </pc:grpChg>
      </pc:sldChg>
      <pc:sldChg chg="modSp add del mod">
        <pc:chgData name="Kerem Ataman" userId="4877ff4c3120fcf5" providerId="LiveId" clId="{1263C3DB-4AC1-4F26-A782-AD1FDC85207D}" dt="2020-12-27T03:35:57.994" v="66" actId="47"/>
        <pc:sldMkLst>
          <pc:docMk/>
          <pc:sldMk cId="2120567196" sldId="257"/>
        </pc:sldMkLst>
        <pc:spChg chg="mod">
          <ac:chgData name="Kerem Ataman" userId="4877ff4c3120fcf5" providerId="LiveId" clId="{1263C3DB-4AC1-4F26-A782-AD1FDC85207D}" dt="2020-12-27T03:33:27.189" v="29" actId="207"/>
          <ac:spMkLst>
            <pc:docMk/>
            <pc:sldMk cId="2120567196" sldId="257"/>
            <ac:spMk id="4" creationId="{19E911ED-396D-4211-846B-8B995AD2F6A8}"/>
          </ac:spMkLst>
        </pc:spChg>
      </pc:sldChg>
      <pc:sldChg chg="addSp delSp modSp add mod">
        <pc:chgData name="Kerem Ataman" userId="4877ff4c3120fcf5" providerId="LiveId" clId="{1263C3DB-4AC1-4F26-A782-AD1FDC85207D}" dt="2021-02-09T03:46:10.559" v="8961" actId="164"/>
        <pc:sldMkLst>
          <pc:docMk/>
          <pc:sldMk cId="3881338393" sldId="258"/>
        </pc:sldMkLst>
        <pc:spChg chg="del">
          <ac:chgData name="Kerem Ataman" userId="4877ff4c3120fcf5" providerId="LiveId" clId="{1263C3DB-4AC1-4F26-A782-AD1FDC85207D}" dt="2020-12-27T04:17:00.200" v="197" actId="478"/>
          <ac:spMkLst>
            <pc:docMk/>
            <pc:sldMk cId="3881338393" sldId="258"/>
            <ac:spMk id="2" creationId="{2A93BC22-43C0-483B-90A8-8E283E802D6E}"/>
          </ac:spMkLst>
        </pc:spChg>
        <pc:spChg chg="del">
          <ac:chgData name="Kerem Ataman" userId="4877ff4c3120fcf5" providerId="LiveId" clId="{1263C3DB-4AC1-4F26-A782-AD1FDC85207D}" dt="2020-12-27T04:17:00.200" v="197" actId="478"/>
          <ac:spMkLst>
            <pc:docMk/>
            <pc:sldMk cId="3881338393" sldId="258"/>
            <ac:spMk id="3" creationId="{D5DE41B2-0659-471E-9381-59AAA3D7B378}"/>
          </ac:spMkLst>
        </pc:spChg>
        <pc:spChg chg="mod">
          <ac:chgData name="Kerem Ataman" userId="4877ff4c3120fcf5" providerId="LiveId" clId="{1263C3DB-4AC1-4F26-A782-AD1FDC85207D}" dt="2021-02-09T03:46:10.559" v="8961" actId="164"/>
          <ac:spMkLst>
            <pc:docMk/>
            <pc:sldMk cId="3881338393" sldId="258"/>
            <ac:spMk id="4" creationId="{19E911ED-396D-4211-846B-8B995AD2F6A8}"/>
          </ac:spMkLst>
        </pc:spChg>
        <pc:spChg chg="add mod">
          <ac:chgData name="Kerem Ataman" userId="4877ff4c3120fcf5" providerId="LiveId" clId="{1263C3DB-4AC1-4F26-A782-AD1FDC85207D}" dt="2020-12-27T03:36:21.141" v="84" actId="20577"/>
          <ac:spMkLst>
            <pc:docMk/>
            <pc:sldMk cId="3881338393" sldId="258"/>
            <ac:spMk id="5" creationId="{A1D1AE6D-3A1D-4A26-BB87-3A655901B715}"/>
          </ac:spMkLst>
        </pc:spChg>
        <pc:spChg chg="del">
          <ac:chgData name="Kerem Ataman" userId="4877ff4c3120fcf5" providerId="LiveId" clId="{1263C3DB-4AC1-4F26-A782-AD1FDC85207D}" dt="2020-12-27T04:17:00.200" v="197" actId="478"/>
          <ac:spMkLst>
            <pc:docMk/>
            <pc:sldMk cId="3881338393" sldId="258"/>
            <ac:spMk id="6" creationId="{EAF11942-1DE8-4A9B-AFBA-A58EF4FBB972}"/>
          </ac:spMkLst>
        </pc:spChg>
        <pc:spChg chg="add del">
          <ac:chgData name="Kerem Ataman" userId="4877ff4c3120fcf5" providerId="LiveId" clId="{1263C3DB-4AC1-4F26-A782-AD1FDC85207D}" dt="2020-12-27T04:01:39.082" v="173" actId="478"/>
          <ac:spMkLst>
            <pc:docMk/>
            <pc:sldMk cId="3881338393" sldId="258"/>
            <ac:spMk id="7" creationId="{74227E67-EB64-4485-AF6E-06E9CAFB37D9}"/>
          </ac:spMkLst>
        </pc:spChg>
        <pc:spChg chg="del">
          <ac:chgData name="Kerem Ataman" userId="4877ff4c3120fcf5" providerId="LiveId" clId="{1263C3DB-4AC1-4F26-A782-AD1FDC85207D}" dt="2020-12-27T04:17:00.200" v="197" actId="478"/>
          <ac:spMkLst>
            <pc:docMk/>
            <pc:sldMk cId="3881338393" sldId="258"/>
            <ac:spMk id="9" creationId="{C926B36C-CD83-4713-ACDF-39C1E47C9245}"/>
          </ac:spMkLst>
        </pc:spChg>
        <pc:spChg chg="add mod">
          <ac:chgData name="Kerem Ataman" userId="4877ff4c3120fcf5" providerId="LiveId" clId="{1263C3DB-4AC1-4F26-A782-AD1FDC85207D}" dt="2021-02-09T03:46:10.559" v="8961" actId="164"/>
          <ac:spMkLst>
            <pc:docMk/>
            <pc:sldMk cId="3881338393" sldId="258"/>
            <ac:spMk id="11" creationId="{02C8ECDC-1142-4693-BB4E-7472FA232F96}"/>
          </ac:spMkLst>
        </pc:spChg>
        <pc:spChg chg="add mod">
          <ac:chgData name="Kerem Ataman" userId="4877ff4c3120fcf5" providerId="LiveId" clId="{1263C3DB-4AC1-4F26-A782-AD1FDC85207D}" dt="2021-02-09T03:46:10.559" v="8961" actId="164"/>
          <ac:spMkLst>
            <pc:docMk/>
            <pc:sldMk cId="3881338393" sldId="258"/>
            <ac:spMk id="13" creationId="{EA5F342A-2448-42BD-BA96-00A303DAE7F2}"/>
          </ac:spMkLst>
        </pc:spChg>
        <pc:spChg chg="add mod">
          <ac:chgData name="Kerem Ataman" userId="4877ff4c3120fcf5" providerId="LiveId" clId="{1263C3DB-4AC1-4F26-A782-AD1FDC85207D}" dt="2021-02-09T03:46:10.559" v="8961" actId="164"/>
          <ac:spMkLst>
            <pc:docMk/>
            <pc:sldMk cId="3881338393" sldId="258"/>
            <ac:spMk id="15" creationId="{B0656721-C5E5-485F-A649-A783BDFBDEA4}"/>
          </ac:spMkLst>
        </pc:spChg>
        <pc:spChg chg="add mod">
          <ac:chgData name="Kerem Ataman" userId="4877ff4c3120fcf5" providerId="LiveId" clId="{1263C3DB-4AC1-4F26-A782-AD1FDC85207D}" dt="2021-02-09T03:46:10.559" v="8961" actId="164"/>
          <ac:spMkLst>
            <pc:docMk/>
            <pc:sldMk cId="3881338393" sldId="258"/>
            <ac:spMk id="17" creationId="{363EBEF2-E0A1-482D-8A40-A942399CACC8}"/>
          </ac:spMkLst>
        </pc:spChg>
        <pc:spChg chg="add del">
          <ac:chgData name="Kerem Ataman" userId="4877ff4c3120fcf5" providerId="LiveId" clId="{1263C3DB-4AC1-4F26-A782-AD1FDC85207D}" dt="2020-12-27T04:17:04.527" v="199" actId="478"/>
          <ac:spMkLst>
            <pc:docMk/>
            <pc:sldMk cId="3881338393" sldId="258"/>
            <ac:spMk id="19" creationId="{D0DDE66A-2D54-46B9-86AB-D7290FDA607B}"/>
          </ac:spMkLst>
        </pc:spChg>
        <pc:grpChg chg="add mod">
          <ac:chgData name="Kerem Ataman" userId="4877ff4c3120fcf5" providerId="LiveId" clId="{1263C3DB-4AC1-4F26-A782-AD1FDC85207D}" dt="2021-02-09T03:46:10.559" v="8961" actId="164"/>
          <ac:grpSpMkLst>
            <pc:docMk/>
            <pc:sldMk cId="3881338393" sldId="258"/>
            <ac:grpSpMk id="2" creationId="{F7FABCDA-125F-47BB-859E-0D1D7BCCDFAD}"/>
          </ac:grpSpMkLst>
        </pc:grpChg>
      </pc:sldChg>
      <pc:sldChg chg="addSp delSp modSp add mod">
        <pc:chgData name="Kerem Ataman" userId="4877ff4c3120fcf5" providerId="LiveId" clId="{1263C3DB-4AC1-4F26-A782-AD1FDC85207D}" dt="2021-02-09T04:15:18.988" v="8965" actId="164"/>
        <pc:sldMkLst>
          <pc:docMk/>
          <pc:sldMk cId="1975656123" sldId="259"/>
        </pc:sldMkLst>
        <pc:spChg chg="del">
          <ac:chgData name="Kerem Ataman" userId="4877ff4c3120fcf5" providerId="LiveId" clId="{1263C3DB-4AC1-4F26-A782-AD1FDC85207D}" dt="2020-12-27T04:16:06.582" v="181" actId="478"/>
          <ac:spMkLst>
            <pc:docMk/>
            <pc:sldMk cId="1975656123" sldId="259"/>
            <ac:spMk id="2" creationId="{2A93BC22-43C0-483B-90A8-8E283E802D6E}"/>
          </ac:spMkLst>
        </pc:spChg>
        <pc:spChg chg="del">
          <ac:chgData name="Kerem Ataman" userId="4877ff4c3120fcf5" providerId="LiveId" clId="{1263C3DB-4AC1-4F26-A782-AD1FDC85207D}" dt="2020-12-27T04:16:06.582" v="181" actId="478"/>
          <ac:spMkLst>
            <pc:docMk/>
            <pc:sldMk cId="1975656123" sldId="259"/>
            <ac:spMk id="3" creationId="{D5DE41B2-0659-471E-9381-59AAA3D7B378}"/>
          </ac:spMkLst>
        </pc:spChg>
        <pc:spChg chg="mod">
          <ac:chgData name="Kerem Ataman" userId="4877ff4c3120fcf5" providerId="LiveId" clId="{1263C3DB-4AC1-4F26-A782-AD1FDC85207D}" dt="2021-02-09T04:15:18.988" v="8965" actId="164"/>
          <ac:spMkLst>
            <pc:docMk/>
            <pc:sldMk cId="1975656123" sldId="259"/>
            <ac:spMk id="4" creationId="{19E911ED-396D-4211-846B-8B995AD2F6A8}"/>
          </ac:spMkLst>
        </pc:spChg>
        <pc:spChg chg="add del">
          <ac:chgData name="Kerem Ataman" userId="4877ff4c3120fcf5" providerId="LiveId" clId="{1263C3DB-4AC1-4F26-A782-AD1FDC85207D}" dt="2020-12-27T04:16:06.582" v="181" actId="478"/>
          <ac:spMkLst>
            <pc:docMk/>
            <pc:sldMk cId="1975656123" sldId="259"/>
            <ac:spMk id="5" creationId="{F44853F9-62A0-4EC8-9801-484BCF46FC4C}"/>
          </ac:spMkLst>
        </pc:spChg>
        <pc:spChg chg="del">
          <ac:chgData name="Kerem Ataman" userId="4877ff4c3120fcf5" providerId="LiveId" clId="{1263C3DB-4AC1-4F26-A782-AD1FDC85207D}" dt="2020-12-27T04:16:06.582" v="181" actId="478"/>
          <ac:spMkLst>
            <pc:docMk/>
            <pc:sldMk cId="1975656123" sldId="259"/>
            <ac:spMk id="6" creationId="{EAF11942-1DE8-4A9B-AFBA-A58EF4FBB972}"/>
          </ac:spMkLst>
        </pc:spChg>
        <pc:spChg chg="add del">
          <ac:chgData name="Kerem Ataman" userId="4877ff4c3120fcf5" providerId="LiveId" clId="{1263C3DB-4AC1-4F26-A782-AD1FDC85207D}" dt="2020-12-27T04:16:34.064" v="189" actId="478"/>
          <ac:spMkLst>
            <pc:docMk/>
            <pc:sldMk cId="1975656123" sldId="259"/>
            <ac:spMk id="7" creationId="{659C9D44-BD17-4481-AC20-B44420E56731}"/>
          </ac:spMkLst>
        </pc:spChg>
        <pc:spChg chg="del">
          <ac:chgData name="Kerem Ataman" userId="4877ff4c3120fcf5" providerId="LiveId" clId="{1263C3DB-4AC1-4F26-A782-AD1FDC85207D}" dt="2020-12-27T04:16:06.582" v="181" actId="478"/>
          <ac:spMkLst>
            <pc:docMk/>
            <pc:sldMk cId="1975656123" sldId="259"/>
            <ac:spMk id="9" creationId="{C926B36C-CD83-4713-ACDF-39C1E47C9245}"/>
          </ac:spMkLst>
        </pc:spChg>
        <pc:spChg chg="mod">
          <ac:chgData name="Kerem Ataman" userId="4877ff4c3120fcf5" providerId="LiveId" clId="{1263C3DB-4AC1-4F26-A782-AD1FDC85207D}" dt="2020-12-27T03:54:30.122" v="112" actId="20577"/>
          <ac:spMkLst>
            <pc:docMk/>
            <pc:sldMk cId="1975656123" sldId="259"/>
            <ac:spMk id="11" creationId="{9CEC77B5-1517-40D9-B8C2-98B752EBD028}"/>
          </ac:spMkLst>
        </pc:spChg>
        <pc:spChg chg="add del">
          <ac:chgData name="Kerem Ataman" userId="4877ff4c3120fcf5" providerId="LiveId" clId="{1263C3DB-4AC1-4F26-A782-AD1FDC85207D}" dt="2020-12-27T04:16:34.064" v="189" actId="478"/>
          <ac:spMkLst>
            <pc:docMk/>
            <pc:sldMk cId="1975656123" sldId="259"/>
            <ac:spMk id="13" creationId="{3DEA591A-DC88-4FB6-BFC0-8D5478A782F1}"/>
          </ac:spMkLst>
        </pc:spChg>
        <pc:spChg chg="add del">
          <ac:chgData name="Kerem Ataman" userId="4877ff4c3120fcf5" providerId="LiveId" clId="{1263C3DB-4AC1-4F26-A782-AD1FDC85207D}" dt="2020-12-27T04:16:34.064" v="189" actId="478"/>
          <ac:spMkLst>
            <pc:docMk/>
            <pc:sldMk cId="1975656123" sldId="259"/>
            <ac:spMk id="15" creationId="{C37CB2B8-667B-47B5-B83F-E71722465BB6}"/>
          </ac:spMkLst>
        </pc:spChg>
        <pc:spChg chg="add del">
          <ac:chgData name="Kerem Ataman" userId="4877ff4c3120fcf5" providerId="LiveId" clId="{1263C3DB-4AC1-4F26-A782-AD1FDC85207D}" dt="2020-12-27T04:16:34.064" v="189" actId="478"/>
          <ac:spMkLst>
            <pc:docMk/>
            <pc:sldMk cId="1975656123" sldId="259"/>
            <ac:spMk id="17" creationId="{B9273FCF-54C0-42BA-B571-CD064D93645C}"/>
          </ac:spMkLst>
        </pc:spChg>
        <pc:spChg chg="add del">
          <ac:chgData name="Kerem Ataman" userId="4877ff4c3120fcf5" providerId="LiveId" clId="{1263C3DB-4AC1-4F26-A782-AD1FDC85207D}" dt="2020-12-27T04:16:34.064" v="189" actId="478"/>
          <ac:spMkLst>
            <pc:docMk/>
            <pc:sldMk cId="1975656123" sldId="259"/>
            <ac:spMk id="19" creationId="{63E79736-6FD8-4C6F-92E5-54E989CC0E60}"/>
          </ac:spMkLst>
        </pc:spChg>
        <pc:spChg chg="add mod">
          <ac:chgData name="Kerem Ataman" userId="4877ff4c3120fcf5" providerId="LiveId" clId="{1263C3DB-4AC1-4F26-A782-AD1FDC85207D}" dt="2021-02-09T04:15:18.988" v="8965" actId="164"/>
          <ac:spMkLst>
            <pc:docMk/>
            <pc:sldMk cId="1975656123" sldId="259"/>
            <ac:spMk id="21" creationId="{40C28B34-20BB-42F2-B592-3C7481E474D4}"/>
          </ac:spMkLst>
        </pc:spChg>
        <pc:spChg chg="add mod">
          <ac:chgData name="Kerem Ataman" userId="4877ff4c3120fcf5" providerId="LiveId" clId="{1263C3DB-4AC1-4F26-A782-AD1FDC85207D}" dt="2021-02-09T04:15:18.988" v="8965" actId="164"/>
          <ac:spMkLst>
            <pc:docMk/>
            <pc:sldMk cId="1975656123" sldId="259"/>
            <ac:spMk id="23" creationId="{BDC4124C-A660-455B-8D93-7B227BD7D7F3}"/>
          </ac:spMkLst>
        </pc:spChg>
        <pc:spChg chg="add mod">
          <ac:chgData name="Kerem Ataman" userId="4877ff4c3120fcf5" providerId="LiveId" clId="{1263C3DB-4AC1-4F26-A782-AD1FDC85207D}" dt="2021-02-09T04:15:18.988" v="8965" actId="164"/>
          <ac:spMkLst>
            <pc:docMk/>
            <pc:sldMk cId="1975656123" sldId="259"/>
            <ac:spMk id="25" creationId="{B811FA8A-F3DD-4C41-BA7F-71F9FFDD5FE0}"/>
          </ac:spMkLst>
        </pc:spChg>
        <pc:spChg chg="add mod">
          <ac:chgData name="Kerem Ataman" userId="4877ff4c3120fcf5" providerId="LiveId" clId="{1263C3DB-4AC1-4F26-A782-AD1FDC85207D}" dt="2021-02-09T04:15:18.988" v="8965" actId="164"/>
          <ac:spMkLst>
            <pc:docMk/>
            <pc:sldMk cId="1975656123" sldId="259"/>
            <ac:spMk id="27" creationId="{E0385733-CC77-40C1-B928-D247B93C32E1}"/>
          </ac:spMkLst>
        </pc:spChg>
        <pc:spChg chg="add mod">
          <ac:chgData name="Kerem Ataman" userId="4877ff4c3120fcf5" providerId="LiveId" clId="{1263C3DB-4AC1-4F26-A782-AD1FDC85207D}" dt="2021-02-09T04:15:18.988" v="8965" actId="164"/>
          <ac:spMkLst>
            <pc:docMk/>
            <pc:sldMk cId="1975656123" sldId="259"/>
            <ac:spMk id="29" creationId="{10E4D580-C606-4321-A50C-C591077F0289}"/>
          </ac:spMkLst>
        </pc:spChg>
        <pc:grpChg chg="add mod">
          <ac:chgData name="Kerem Ataman" userId="4877ff4c3120fcf5" providerId="LiveId" clId="{1263C3DB-4AC1-4F26-A782-AD1FDC85207D}" dt="2021-02-09T04:15:18.988" v="8965" actId="164"/>
          <ac:grpSpMkLst>
            <pc:docMk/>
            <pc:sldMk cId="1975656123" sldId="259"/>
            <ac:grpSpMk id="2" creationId="{07230698-323D-4308-B6FB-5CF1864F8293}"/>
          </ac:grpSpMkLst>
        </pc:grpChg>
      </pc:sldChg>
      <pc:sldChg chg="addSp delSp modSp add mod">
        <pc:chgData name="Kerem Ataman" userId="4877ff4c3120fcf5" providerId="LiveId" clId="{1263C3DB-4AC1-4F26-A782-AD1FDC85207D}" dt="2021-02-09T04:24:02.184" v="8969" actId="164"/>
        <pc:sldMkLst>
          <pc:docMk/>
          <pc:sldMk cId="2879086029" sldId="260"/>
        </pc:sldMkLst>
        <pc:spChg chg="del">
          <ac:chgData name="Kerem Ataman" userId="4877ff4c3120fcf5" providerId="LiveId" clId="{1263C3DB-4AC1-4F26-A782-AD1FDC85207D}" dt="2020-12-27T04:16:14.099" v="183" actId="478"/>
          <ac:spMkLst>
            <pc:docMk/>
            <pc:sldMk cId="2879086029" sldId="260"/>
            <ac:spMk id="2" creationId="{2A93BC22-43C0-483B-90A8-8E283E802D6E}"/>
          </ac:spMkLst>
        </pc:spChg>
        <pc:spChg chg="add del mod">
          <ac:chgData name="Kerem Ataman" userId="4877ff4c3120fcf5" providerId="LiveId" clId="{1263C3DB-4AC1-4F26-A782-AD1FDC85207D}" dt="2020-12-30T15:10:55.043" v="2794" actId="21"/>
          <ac:spMkLst>
            <pc:docMk/>
            <pc:sldMk cId="2879086029" sldId="260"/>
            <ac:spMk id="2" creationId="{AAABF61B-2DC1-4C30-BE38-877D9998F417}"/>
          </ac:spMkLst>
        </pc:spChg>
        <pc:spChg chg="del">
          <ac:chgData name="Kerem Ataman" userId="4877ff4c3120fcf5" providerId="LiveId" clId="{1263C3DB-4AC1-4F26-A782-AD1FDC85207D}" dt="2020-12-27T04:16:14.099" v="183" actId="478"/>
          <ac:spMkLst>
            <pc:docMk/>
            <pc:sldMk cId="2879086029" sldId="260"/>
            <ac:spMk id="3" creationId="{D5DE41B2-0659-471E-9381-59AAA3D7B378}"/>
          </ac:spMkLst>
        </pc:spChg>
        <pc:spChg chg="mod">
          <ac:chgData name="Kerem Ataman" userId="4877ff4c3120fcf5" providerId="LiveId" clId="{1263C3DB-4AC1-4F26-A782-AD1FDC85207D}" dt="2021-02-09T04:24:02.184" v="8969" actId="164"/>
          <ac:spMkLst>
            <pc:docMk/>
            <pc:sldMk cId="2879086029" sldId="260"/>
            <ac:spMk id="4" creationId="{19E911ED-396D-4211-846B-8B995AD2F6A8}"/>
          </ac:spMkLst>
        </pc:spChg>
        <pc:spChg chg="add del">
          <ac:chgData name="Kerem Ataman" userId="4877ff4c3120fcf5" providerId="LiveId" clId="{1263C3DB-4AC1-4F26-A782-AD1FDC85207D}" dt="2020-12-27T04:16:14.099" v="183" actId="478"/>
          <ac:spMkLst>
            <pc:docMk/>
            <pc:sldMk cId="2879086029" sldId="260"/>
            <ac:spMk id="5" creationId="{2C0387CE-1903-4BCF-A741-DEA112B6BBA2}"/>
          </ac:spMkLst>
        </pc:spChg>
        <pc:spChg chg="del">
          <ac:chgData name="Kerem Ataman" userId="4877ff4c3120fcf5" providerId="LiveId" clId="{1263C3DB-4AC1-4F26-A782-AD1FDC85207D}" dt="2020-12-27T04:16:14.099" v="183" actId="478"/>
          <ac:spMkLst>
            <pc:docMk/>
            <pc:sldMk cId="2879086029" sldId="260"/>
            <ac:spMk id="6" creationId="{EAF11942-1DE8-4A9B-AFBA-A58EF4FBB972}"/>
          </ac:spMkLst>
        </pc:spChg>
        <pc:spChg chg="add del">
          <ac:chgData name="Kerem Ataman" userId="4877ff4c3120fcf5" providerId="LiveId" clId="{1263C3DB-4AC1-4F26-A782-AD1FDC85207D}" dt="2020-12-27T04:16:41.523" v="191" actId="478"/>
          <ac:spMkLst>
            <pc:docMk/>
            <pc:sldMk cId="2879086029" sldId="260"/>
            <ac:spMk id="7" creationId="{D24DA92A-439D-4525-9164-82B4E336E54E}"/>
          </ac:spMkLst>
        </pc:spChg>
        <pc:spChg chg="del">
          <ac:chgData name="Kerem Ataman" userId="4877ff4c3120fcf5" providerId="LiveId" clId="{1263C3DB-4AC1-4F26-A782-AD1FDC85207D}" dt="2020-12-27T04:16:14.099" v="183" actId="478"/>
          <ac:spMkLst>
            <pc:docMk/>
            <pc:sldMk cId="2879086029" sldId="260"/>
            <ac:spMk id="9" creationId="{C926B36C-CD83-4713-ACDF-39C1E47C9245}"/>
          </ac:spMkLst>
        </pc:spChg>
        <pc:spChg chg="mod">
          <ac:chgData name="Kerem Ataman" userId="4877ff4c3120fcf5" providerId="LiveId" clId="{1263C3DB-4AC1-4F26-A782-AD1FDC85207D}" dt="2020-12-27T03:55:54.906" v="120" actId="20577"/>
          <ac:spMkLst>
            <pc:docMk/>
            <pc:sldMk cId="2879086029" sldId="260"/>
            <ac:spMk id="11" creationId="{9CEC77B5-1517-40D9-B8C2-98B752EBD028}"/>
          </ac:spMkLst>
        </pc:spChg>
        <pc:spChg chg="add del">
          <ac:chgData name="Kerem Ataman" userId="4877ff4c3120fcf5" providerId="LiveId" clId="{1263C3DB-4AC1-4F26-A782-AD1FDC85207D}" dt="2020-12-27T04:16:41.523" v="191" actId="478"/>
          <ac:spMkLst>
            <pc:docMk/>
            <pc:sldMk cId="2879086029" sldId="260"/>
            <ac:spMk id="13" creationId="{2112FFD8-1477-47D0-BB1E-79F35FF8CBBA}"/>
          </ac:spMkLst>
        </pc:spChg>
        <pc:spChg chg="add del">
          <ac:chgData name="Kerem Ataman" userId="4877ff4c3120fcf5" providerId="LiveId" clId="{1263C3DB-4AC1-4F26-A782-AD1FDC85207D}" dt="2020-12-27T04:16:41.523" v="191" actId="478"/>
          <ac:spMkLst>
            <pc:docMk/>
            <pc:sldMk cId="2879086029" sldId="260"/>
            <ac:spMk id="15" creationId="{94FE1AB8-4970-4917-A610-5EEEA2DD0763}"/>
          </ac:spMkLst>
        </pc:spChg>
        <pc:spChg chg="add del">
          <ac:chgData name="Kerem Ataman" userId="4877ff4c3120fcf5" providerId="LiveId" clId="{1263C3DB-4AC1-4F26-A782-AD1FDC85207D}" dt="2020-12-27T04:16:41.523" v="191" actId="478"/>
          <ac:spMkLst>
            <pc:docMk/>
            <pc:sldMk cId="2879086029" sldId="260"/>
            <ac:spMk id="17" creationId="{B702420D-5E6A-4001-A864-747D27391473}"/>
          </ac:spMkLst>
        </pc:spChg>
        <pc:spChg chg="add del">
          <ac:chgData name="Kerem Ataman" userId="4877ff4c3120fcf5" providerId="LiveId" clId="{1263C3DB-4AC1-4F26-A782-AD1FDC85207D}" dt="2020-12-27T04:16:41.523" v="191" actId="478"/>
          <ac:spMkLst>
            <pc:docMk/>
            <pc:sldMk cId="2879086029" sldId="260"/>
            <ac:spMk id="19" creationId="{410B8D94-32F7-4E30-B34B-474CF61C06FA}"/>
          </ac:spMkLst>
        </pc:spChg>
        <pc:spChg chg="add mod">
          <ac:chgData name="Kerem Ataman" userId="4877ff4c3120fcf5" providerId="LiveId" clId="{1263C3DB-4AC1-4F26-A782-AD1FDC85207D}" dt="2021-02-09T04:24:02.184" v="8969" actId="164"/>
          <ac:spMkLst>
            <pc:docMk/>
            <pc:sldMk cId="2879086029" sldId="260"/>
            <ac:spMk id="21" creationId="{3F7D396E-7A8A-414E-A9AA-C51EB39B9BB2}"/>
          </ac:spMkLst>
        </pc:spChg>
        <pc:spChg chg="add mod">
          <ac:chgData name="Kerem Ataman" userId="4877ff4c3120fcf5" providerId="LiveId" clId="{1263C3DB-4AC1-4F26-A782-AD1FDC85207D}" dt="2021-02-09T04:24:02.184" v="8969" actId="164"/>
          <ac:spMkLst>
            <pc:docMk/>
            <pc:sldMk cId="2879086029" sldId="260"/>
            <ac:spMk id="23" creationId="{E667D6BA-0607-4C8C-8FEE-498624FF6597}"/>
          </ac:spMkLst>
        </pc:spChg>
        <pc:spChg chg="add mod">
          <ac:chgData name="Kerem Ataman" userId="4877ff4c3120fcf5" providerId="LiveId" clId="{1263C3DB-4AC1-4F26-A782-AD1FDC85207D}" dt="2021-02-09T04:24:02.184" v="8969" actId="164"/>
          <ac:spMkLst>
            <pc:docMk/>
            <pc:sldMk cId="2879086029" sldId="260"/>
            <ac:spMk id="25" creationId="{64445253-72EC-4EB5-A5C3-404D30B4706E}"/>
          </ac:spMkLst>
        </pc:spChg>
        <pc:spChg chg="add mod">
          <ac:chgData name="Kerem Ataman" userId="4877ff4c3120fcf5" providerId="LiveId" clId="{1263C3DB-4AC1-4F26-A782-AD1FDC85207D}" dt="2021-02-09T04:24:02.184" v="8969" actId="164"/>
          <ac:spMkLst>
            <pc:docMk/>
            <pc:sldMk cId="2879086029" sldId="260"/>
            <ac:spMk id="27" creationId="{98F6C0DF-9773-4B87-A01C-32A272D18865}"/>
          </ac:spMkLst>
        </pc:spChg>
        <pc:spChg chg="add mod">
          <ac:chgData name="Kerem Ataman" userId="4877ff4c3120fcf5" providerId="LiveId" clId="{1263C3DB-4AC1-4F26-A782-AD1FDC85207D}" dt="2021-02-09T04:24:02.184" v="8969" actId="164"/>
          <ac:spMkLst>
            <pc:docMk/>
            <pc:sldMk cId="2879086029" sldId="260"/>
            <ac:spMk id="29" creationId="{2656E604-C764-48AF-B063-85824AEC1832}"/>
          </ac:spMkLst>
        </pc:spChg>
        <pc:spChg chg="add del mod">
          <ac:chgData name="Kerem Ataman" userId="4877ff4c3120fcf5" providerId="LiveId" clId="{1263C3DB-4AC1-4F26-A782-AD1FDC85207D}" dt="2020-12-27T04:40:37.096" v="304" actId="478"/>
          <ac:spMkLst>
            <pc:docMk/>
            <pc:sldMk cId="2879086029" sldId="260"/>
            <ac:spMk id="31" creationId="{FDB53BA2-F2ED-43E3-9B11-CFFFD7C988B3}"/>
          </ac:spMkLst>
        </pc:spChg>
        <pc:grpChg chg="add mod">
          <ac:chgData name="Kerem Ataman" userId="4877ff4c3120fcf5" providerId="LiveId" clId="{1263C3DB-4AC1-4F26-A782-AD1FDC85207D}" dt="2021-02-09T04:24:02.184" v="8969" actId="164"/>
          <ac:grpSpMkLst>
            <pc:docMk/>
            <pc:sldMk cId="2879086029" sldId="260"/>
            <ac:grpSpMk id="2" creationId="{3BC324E1-503A-4CC6-9E44-358B3DB4679F}"/>
          </ac:grpSpMkLst>
        </pc:grpChg>
      </pc:sldChg>
      <pc:sldChg chg="addSp delSp modSp add mod">
        <pc:chgData name="Kerem Ataman" userId="4877ff4c3120fcf5" providerId="LiveId" clId="{1263C3DB-4AC1-4F26-A782-AD1FDC85207D}" dt="2021-02-09T04:08:49.251" v="8964" actId="164"/>
        <pc:sldMkLst>
          <pc:docMk/>
          <pc:sldMk cId="915397359" sldId="261"/>
        </pc:sldMkLst>
        <pc:spChg chg="del">
          <ac:chgData name="Kerem Ataman" userId="4877ff4c3120fcf5" providerId="LiveId" clId="{1263C3DB-4AC1-4F26-A782-AD1FDC85207D}" dt="2020-12-27T04:16:47.171" v="193" actId="478"/>
          <ac:spMkLst>
            <pc:docMk/>
            <pc:sldMk cId="915397359" sldId="261"/>
            <ac:spMk id="2" creationId="{2A93BC22-43C0-483B-90A8-8E283E802D6E}"/>
          </ac:spMkLst>
        </pc:spChg>
        <pc:spChg chg="del">
          <ac:chgData name="Kerem Ataman" userId="4877ff4c3120fcf5" providerId="LiveId" clId="{1263C3DB-4AC1-4F26-A782-AD1FDC85207D}" dt="2020-12-27T04:16:47.171" v="193" actId="478"/>
          <ac:spMkLst>
            <pc:docMk/>
            <pc:sldMk cId="915397359" sldId="261"/>
            <ac:spMk id="3" creationId="{D5DE41B2-0659-471E-9381-59AAA3D7B378}"/>
          </ac:spMkLst>
        </pc:spChg>
        <pc:spChg chg="mod">
          <ac:chgData name="Kerem Ataman" userId="4877ff4c3120fcf5" providerId="LiveId" clId="{1263C3DB-4AC1-4F26-A782-AD1FDC85207D}" dt="2021-02-09T04:08:49.251" v="8964" actId="164"/>
          <ac:spMkLst>
            <pc:docMk/>
            <pc:sldMk cId="915397359" sldId="261"/>
            <ac:spMk id="4" creationId="{19E911ED-396D-4211-846B-8B995AD2F6A8}"/>
          </ac:spMkLst>
        </pc:spChg>
        <pc:spChg chg="add del mod">
          <ac:chgData name="Kerem Ataman" userId="4877ff4c3120fcf5" providerId="LiveId" clId="{1263C3DB-4AC1-4F26-A782-AD1FDC85207D}" dt="2020-12-27T04:16:47.171" v="193" actId="478"/>
          <ac:spMkLst>
            <pc:docMk/>
            <pc:sldMk cId="915397359" sldId="261"/>
            <ac:spMk id="5" creationId="{F31A4E4C-D48B-4236-B525-DE11172B7ECA}"/>
          </ac:spMkLst>
        </pc:spChg>
        <pc:spChg chg="del">
          <ac:chgData name="Kerem Ataman" userId="4877ff4c3120fcf5" providerId="LiveId" clId="{1263C3DB-4AC1-4F26-A782-AD1FDC85207D}" dt="2020-12-27T04:16:47.171" v="193" actId="478"/>
          <ac:spMkLst>
            <pc:docMk/>
            <pc:sldMk cId="915397359" sldId="261"/>
            <ac:spMk id="6" creationId="{EAF11942-1DE8-4A9B-AFBA-A58EF4FBB972}"/>
          </ac:spMkLst>
        </pc:spChg>
        <pc:spChg chg="add mod">
          <ac:chgData name="Kerem Ataman" userId="4877ff4c3120fcf5" providerId="LiveId" clId="{1263C3DB-4AC1-4F26-A782-AD1FDC85207D}" dt="2021-02-09T04:08:49.251" v="8964" actId="164"/>
          <ac:spMkLst>
            <pc:docMk/>
            <pc:sldMk cId="915397359" sldId="261"/>
            <ac:spMk id="7" creationId="{58335F30-DBF0-4C48-A3F7-3EA51C7F4D2C}"/>
          </ac:spMkLst>
        </pc:spChg>
        <pc:spChg chg="add mod">
          <ac:chgData name="Kerem Ataman" userId="4877ff4c3120fcf5" providerId="LiveId" clId="{1263C3DB-4AC1-4F26-A782-AD1FDC85207D}" dt="2021-02-09T04:08:49.251" v="8964" actId="164"/>
          <ac:spMkLst>
            <pc:docMk/>
            <pc:sldMk cId="915397359" sldId="261"/>
            <ac:spMk id="8" creationId="{85D5D774-21E9-4447-80D9-BE23C5C95C14}"/>
          </ac:spMkLst>
        </pc:spChg>
        <pc:spChg chg="del">
          <ac:chgData name="Kerem Ataman" userId="4877ff4c3120fcf5" providerId="LiveId" clId="{1263C3DB-4AC1-4F26-A782-AD1FDC85207D}" dt="2020-12-27T04:16:47.171" v="193" actId="478"/>
          <ac:spMkLst>
            <pc:docMk/>
            <pc:sldMk cId="915397359" sldId="261"/>
            <ac:spMk id="9" creationId="{C926B36C-CD83-4713-ACDF-39C1E47C9245}"/>
          </ac:spMkLst>
        </pc:spChg>
        <pc:spChg chg="mod">
          <ac:chgData name="Kerem Ataman" userId="4877ff4c3120fcf5" providerId="LiveId" clId="{1263C3DB-4AC1-4F26-A782-AD1FDC85207D}" dt="2020-12-27T03:57:39.185" v="131" actId="20577"/>
          <ac:spMkLst>
            <pc:docMk/>
            <pc:sldMk cId="915397359" sldId="261"/>
            <ac:spMk id="11" creationId="{9CEC77B5-1517-40D9-B8C2-98B752EBD028}"/>
          </ac:spMkLst>
        </pc:spChg>
        <pc:spChg chg="add mod">
          <ac:chgData name="Kerem Ataman" userId="4877ff4c3120fcf5" providerId="LiveId" clId="{1263C3DB-4AC1-4F26-A782-AD1FDC85207D}" dt="2021-02-09T04:08:49.251" v="8964" actId="164"/>
          <ac:spMkLst>
            <pc:docMk/>
            <pc:sldMk cId="915397359" sldId="261"/>
            <ac:spMk id="14" creationId="{A5834480-DCA6-4B6C-B841-8CBDB28122D3}"/>
          </ac:spMkLst>
        </pc:spChg>
        <pc:spChg chg="add mod">
          <ac:chgData name="Kerem Ataman" userId="4877ff4c3120fcf5" providerId="LiveId" clId="{1263C3DB-4AC1-4F26-A782-AD1FDC85207D}" dt="2021-02-09T04:08:49.251" v="8964" actId="164"/>
          <ac:spMkLst>
            <pc:docMk/>
            <pc:sldMk cId="915397359" sldId="261"/>
            <ac:spMk id="16" creationId="{62FFCEA9-602B-484C-B325-573CAF913A00}"/>
          </ac:spMkLst>
        </pc:spChg>
        <pc:spChg chg="add mod">
          <ac:chgData name="Kerem Ataman" userId="4877ff4c3120fcf5" providerId="LiveId" clId="{1263C3DB-4AC1-4F26-A782-AD1FDC85207D}" dt="2021-02-09T04:08:49.251" v="8964" actId="164"/>
          <ac:spMkLst>
            <pc:docMk/>
            <pc:sldMk cId="915397359" sldId="261"/>
            <ac:spMk id="18" creationId="{F9C0987F-B4A0-4344-8B62-964098879B2E}"/>
          </ac:spMkLst>
        </pc:spChg>
        <pc:grpChg chg="add mod">
          <ac:chgData name="Kerem Ataman" userId="4877ff4c3120fcf5" providerId="LiveId" clId="{1263C3DB-4AC1-4F26-A782-AD1FDC85207D}" dt="2021-02-09T04:08:49.251" v="8964" actId="164"/>
          <ac:grpSpMkLst>
            <pc:docMk/>
            <pc:sldMk cId="915397359" sldId="261"/>
            <ac:grpSpMk id="2" creationId="{35356E68-72A9-45DA-B76C-EA943CC41757}"/>
          </ac:grpSpMkLst>
        </pc:grpChg>
      </pc:sldChg>
      <pc:sldChg chg="addSp delSp modSp add mod">
        <pc:chgData name="Kerem Ataman" userId="4877ff4c3120fcf5" providerId="LiveId" clId="{1263C3DB-4AC1-4F26-A782-AD1FDC85207D}" dt="2021-02-09T04:43:06.198" v="9099" actId="1038"/>
        <pc:sldMkLst>
          <pc:docMk/>
          <pc:sldMk cId="1908456399" sldId="262"/>
        </pc:sldMkLst>
        <pc:spChg chg="del">
          <ac:chgData name="Kerem Ataman" userId="4877ff4c3120fcf5" providerId="LiveId" clId="{1263C3DB-4AC1-4F26-A782-AD1FDC85207D}" dt="2020-12-27T04:16:53.607" v="195" actId="478"/>
          <ac:spMkLst>
            <pc:docMk/>
            <pc:sldMk cId="1908456399" sldId="262"/>
            <ac:spMk id="2" creationId="{2A93BC22-43C0-483B-90A8-8E283E802D6E}"/>
          </ac:spMkLst>
        </pc:spChg>
        <pc:spChg chg="add mod">
          <ac:chgData name="Kerem Ataman" userId="4877ff4c3120fcf5" providerId="LiveId" clId="{1263C3DB-4AC1-4F26-A782-AD1FDC85207D}" dt="2021-02-09T04:43:06.198" v="9099" actId="1038"/>
          <ac:spMkLst>
            <pc:docMk/>
            <pc:sldMk cId="1908456399" sldId="262"/>
            <ac:spMk id="3" creationId="{D2481508-11A5-4A77-9290-1B6E07606CF6}"/>
          </ac:spMkLst>
        </pc:spChg>
        <pc:spChg chg="del">
          <ac:chgData name="Kerem Ataman" userId="4877ff4c3120fcf5" providerId="LiveId" clId="{1263C3DB-4AC1-4F26-A782-AD1FDC85207D}" dt="2020-12-27T04:16:53.607" v="195" actId="478"/>
          <ac:spMkLst>
            <pc:docMk/>
            <pc:sldMk cId="1908456399" sldId="262"/>
            <ac:spMk id="3" creationId="{D5DE41B2-0659-471E-9381-59AAA3D7B378}"/>
          </ac:spMkLst>
        </pc:spChg>
        <pc:spChg chg="mod">
          <ac:chgData name="Kerem Ataman" userId="4877ff4c3120fcf5" providerId="LiveId" clId="{1263C3DB-4AC1-4F26-A782-AD1FDC85207D}" dt="2021-02-09T04:22:32.399" v="8968" actId="164"/>
          <ac:spMkLst>
            <pc:docMk/>
            <pc:sldMk cId="1908456399" sldId="262"/>
            <ac:spMk id="4" creationId="{19E911ED-396D-4211-846B-8B995AD2F6A8}"/>
          </ac:spMkLst>
        </pc:spChg>
        <pc:spChg chg="add del">
          <ac:chgData name="Kerem Ataman" userId="4877ff4c3120fcf5" providerId="LiveId" clId="{1263C3DB-4AC1-4F26-A782-AD1FDC85207D}" dt="2020-12-27T04:16:53.607" v="195" actId="478"/>
          <ac:spMkLst>
            <pc:docMk/>
            <pc:sldMk cId="1908456399" sldId="262"/>
            <ac:spMk id="5" creationId="{3AACA770-FEE1-4A8C-A78D-DD95BA8640F4}"/>
          </ac:spMkLst>
        </pc:spChg>
        <pc:spChg chg="del">
          <ac:chgData name="Kerem Ataman" userId="4877ff4c3120fcf5" providerId="LiveId" clId="{1263C3DB-4AC1-4F26-A782-AD1FDC85207D}" dt="2020-12-27T04:16:53.607" v="195" actId="478"/>
          <ac:spMkLst>
            <pc:docMk/>
            <pc:sldMk cId="1908456399" sldId="262"/>
            <ac:spMk id="6" creationId="{EAF11942-1DE8-4A9B-AFBA-A58EF4FBB972}"/>
          </ac:spMkLst>
        </pc:spChg>
        <pc:spChg chg="add mod">
          <ac:chgData name="Kerem Ataman" userId="4877ff4c3120fcf5" providerId="LiveId" clId="{1263C3DB-4AC1-4F26-A782-AD1FDC85207D}" dt="2021-02-09T04:22:32.399" v="8968" actId="164"/>
          <ac:spMkLst>
            <pc:docMk/>
            <pc:sldMk cId="1908456399" sldId="262"/>
            <ac:spMk id="7" creationId="{4F3FA244-14DD-4753-926B-1AB741E13758}"/>
          </ac:spMkLst>
        </pc:spChg>
        <pc:spChg chg="del">
          <ac:chgData name="Kerem Ataman" userId="4877ff4c3120fcf5" providerId="LiveId" clId="{1263C3DB-4AC1-4F26-A782-AD1FDC85207D}" dt="2020-12-27T04:16:53.607" v="195" actId="478"/>
          <ac:spMkLst>
            <pc:docMk/>
            <pc:sldMk cId="1908456399" sldId="262"/>
            <ac:spMk id="9" creationId="{C926B36C-CD83-4713-ACDF-39C1E47C9245}"/>
          </ac:spMkLst>
        </pc:spChg>
        <pc:spChg chg="mod">
          <ac:chgData name="Kerem Ataman" userId="4877ff4c3120fcf5" providerId="LiveId" clId="{1263C3DB-4AC1-4F26-A782-AD1FDC85207D}" dt="2020-12-27T03:58:03.426" v="140" actId="20577"/>
          <ac:spMkLst>
            <pc:docMk/>
            <pc:sldMk cId="1908456399" sldId="262"/>
            <ac:spMk id="11" creationId="{9CEC77B5-1517-40D9-B8C2-98B752EBD028}"/>
          </ac:spMkLst>
        </pc:spChg>
        <pc:spChg chg="add mod">
          <ac:chgData name="Kerem Ataman" userId="4877ff4c3120fcf5" providerId="LiveId" clId="{1263C3DB-4AC1-4F26-A782-AD1FDC85207D}" dt="2021-02-09T04:22:32.399" v="8968" actId="164"/>
          <ac:spMkLst>
            <pc:docMk/>
            <pc:sldMk cId="1908456399" sldId="262"/>
            <ac:spMk id="13" creationId="{10FC8F2F-5D5A-43CB-A7BF-5230AB741CAA}"/>
          </ac:spMkLst>
        </pc:spChg>
        <pc:spChg chg="add mod">
          <ac:chgData name="Kerem Ataman" userId="4877ff4c3120fcf5" providerId="LiveId" clId="{1263C3DB-4AC1-4F26-A782-AD1FDC85207D}" dt="2021-02-09T04:22:32.399" v="8968" actId="164"/>
          <ac:spMkLst>
            <pc:docMk/>
            <pc:sldMk cId="1908456399" sldId="262"/>
            <ac:spMk id="15" creationId="{2338020B-BB23-45F5-815F-2B2818FD1CFA}"/>
          </ac:spMkLst>
        </pc:spChg>
        <pc:spChg chg="add mod">
          <ac:chgData name="Kerem Ataman" userId="4877ff4c3120fcf5" providerId="LiveId" clId="{1263C3DB-4AC1-4F26-A782-AD1FDC85207D}" dt="2021-02-09T04:22:32.399" v="8968" actId="164"/>
          <ac:spMkLst>
            <pc:docMk/>
            <pc:sldMk cId="1908456399" sldId="262"/>
            <ac:spMk id="17" creationId="{34461A61-042D-40B2-A6DA-B3B7A3D4BDBA}"/>
          </ac:spMkLst>
        </pc:spChg>
        <pc:spChg chg="add mod">
          <ac:chgData name="Kerem Ataman" userId="4877ff4c3120fcf5" providerId="LiveId" clId="{1263C3DB-4AC1-4F26-A782-AD1FDC85207D}" dt="2021-02-09T04:22:32.399" v="8968" actId="164"/>
          <ac:spMkLst>
            <pc:docMk/>
            <pc:sldMk cId="1908456399" sldId="262"/>
            <ac:spMk id="19" creationId="{1163DABA-E651-4616-85EF-A1C5FF77C47E}"/>
          </ac:spMkLst>
        </pc:spChg>
        <pc:grpChg chg="add mod">
          <ac:chgData name="Kerem Ataman" userId="4877ff4c3120fcf5" providerId="LiveId" clId="{1263C3DB-4AC1-4F26-A782-AD1FDC85207D}" dt="2021-02-09T04:22:32.399" v="8968" actId="164"/>
          <ac:grpSpMkLst>
            <pc:docMk/>
            <pc:sldMk cId="1908456399" sldId="262"/>
            <ac:grpSpMk id="2" creationId="{6E7BBC4A-3D24-4042-9DCC-65C4523E99C0}"/>
          </ac:grpSpMkLst>
        </pc:grpChg>
      </pc:sldChg>
      <pc:sldChg chg="addSp delSp modSp add mod">
        <pc:chgData name="Kerem Ataman" userId="4877ff4c3120fcf5" providerId="LiveId" clId="{1263C3DB-4AC1-4F26-A782-AD1FDC85207D}" dt="2021-02-09T03:59:58.040" v="8962" actId="164"/>
        <pc:sldMkLst>
          <pc:docMk/>
          <pc:sldMk cId="3734289814" sldId="263"/>
        </pc:sldMkLst>
        <pc:spChg chg="del">
          <ac:chgData name="Kerem Ataman" userId="4877ff4c3120fcf5" providerId="LiveId" clId="{1263C3DB-4AC1-4F26-A782-AD1FDC85207D}" dt="2020-12-27T04:17:09.140" v="200" actId="478"/>
          <ac:spMkLst>
            <pc:docMk/>
            <pc:sldMk cId="3734289814" sldId="263"/>
            <ac:spMk id="2" creationId="{2A93BC22-43C0-483B-90A8-8E283E802D6E}"/>
          </ac:spMkLst>
        </pc:spChg>
        <pc:spChg chg="del">
          <ac:chgData name="Kerem Ataman" userId="4877ff4c3120fcf5" providerId="LiveId" clId="{1263C3DB-4AC1-4F26-A782-AD1FDC85207D}" dt="2020-12-27T04:17:09.140" v="200" actId="478"/>
          <ac:spMkLst>
            <pc:docMk/>
            <pc:sldMk cId="3734289814" sldId="263"/>
            <ac:spMk id="3" creationId="{D5DE41B2-0659-471E-9381-59AAA3D7B378}"/>
          </ac:spMkLst>
        </pc:spChg>
        <pc:spChg chg="mod">
          <ac:chgData name="Kerem Ataman" userId="4877ff4c3120fcf5" providerId="LiveId" clId="{1263C3DB-4AC1-4F26-A782-AD1FDC85207D}" dt="2021-02-09T03:59:58.040" v="8962" actId="164"/>
          <ac:spMkLst>
            <pc:docMk/>
            <pc:sldMk cId="3734289814" sldId="263"/>
            <ac:spMk id="4" creationId="{19E911ED-396D-4211-846B-8B995AD2F6A8}"/>
          </ac:spMkLst>
        </pc:spChg>
        <pc:spChg chg="mod">
          <ac:chgData name="Kerem Ataman" userId="4877ff4c3120fcf5" providerId="LiveId" clId="{1263C3DB-4AC1-4F26-A782-AD1FDC85207D}" dt="2021-02-08T01:10:18.506" v="8960" actId="20577"/>
          <ac:spMkLst>
            <pc:docMk/>
            <pc:sldMk cId="3734289814" sldId="263"/>
            <ac:spMk id="5" creationId="{A1D1AE6D-3A1D-4A26-BB87-3A655901B715}"/>
          </ac:spMkLst>
        </pc:spChg>
        <pc:spChg chg="del">
          <ac:chgData name="Kerem Ataman" userId="4877ff4c3120fcf5" providerId="LiveId" clId="{1263C3DB-4AC1-4F26-A782-AD1FDC85207D}" dt="2020-12-27T04:17:09.140" v="200" actId="478"/>
          <ac:spMkLst>
            <pc:docMk/>
            <pc:sldMk cId="3734289814" sldId="263"/>
            <ac:spMk id="6" creationId="{EAF11942-1DE8-4A9B-AFBA-A58EF4FBB972}"/>
          </ac:spMkLst>
        </pc:spChg>
        <pc:spChg chg="add del">
          <ac:chgData name="Kerem Ataman" userId="4877ff4c3120fcf5" providerId="LiveId" clId="{1263C3DB-4AC1-4F26-A782-AD1FDC85207D}" dt="2020-12-27T04:01:44.041" v="174" actId="478"/>
          <ac:spMkLst>
            <pc:docMk/>
            <pc:sldMk cId="3734289814" sldId="263"/>
            <ac:spMk id="7" creationId="{ECE74534-355A-4B8D-942D-30866D2747AF}"/>
          </ac:spMkLst>
        </pc:spChg>
        <pc:spChg chg="del">
          <ac:chgData name="Kerem Ataman" userId="4877ff4c3120fcf5" providerId="LiveId" clId="{1263C3DB-4AC1-4F26-A782-AD1FDC85207D}" dt="2020-12-27T04:17:09.140" v="200" actId="478"/>
          <ac:spMkLst>
            <pc:docMk/>
            <pc:sldMk cId="3734289814" sldId="263"/>
            <ac:spMk id="9" creationId="{C926B36C-CD83-4713-ACDF-39C1E47C9245}"/>
          </ac:spMkLst>
        </pc:spChg>
        <pc:spChg chg="add mod">
          <ac:chgData name="Kerem Ataman" userId="4877ff4c3120fcf5" providerId="LiveId" clId="{1263C3DB-4AC1-4F26-A782-AD1FDC85207D}" dt="2021-02-09T03:59:58.040" v="8962" actId="164"/>
          <ac:spMkLst>
            <pc:docMk/>
            <pc:sldMk cId="3734289814" sldId="263"/>
            <ac:spMk id="11" creationId="{1097A720-B2D7-4DE5-A722-7835118FF706}"/>
          </ac:spMkLst>
        </pc:spChg>
        <pc:spChg chg="add mod">
          <ac:chgData name="Kerem Ataman" userId="4877ff4c3120fcf5" providerId="LiveId" clId="{1263C3DB-4AC1-4F26-A782-AD1FDC85207D}" dt="2021-02-09T03:59:58.040" v="8962" actId="164"/>
          <ac:spMkLst>
            <pc:docMk/>
            <pc:sldMk cId="3734289814" sldId="263"/>
            <ac:spMk id="13" creationId="{A0A12A37-17FC-49A2-9B99-9BE739A8B6B0}"/>
          </ac:spMkLst>
        </pc:spChg>
        <pc:spChg chg="add mod">
          <ac:chgData name="Kerem Ataman" userId="4877ff4c3120fcf5" providerId="LiveId" clId="{1263C3DB-4AC1-4F26-A782-AD1FDC85207D}" dt="2021-02-09T03:59:58.040" v="8962" actId="164"/>
          <ac:spMkLst>
            <pc:docMk/>
            <pc:sldMk cId="3734289814" sldId="263"/>
            <ac:spMk id="15" creationId="{A7436708-9667-4C54-B91F-2108769785B6}"/>
          </ac:spMkLst>
        </pc:spChg>
        <pc:spChg chg="add mod">
          <ac:chgData name="Kerem Ataman" userId="4877ff4c3120fcf5" providerId="LiveId" clId="{1263C3DB-4AC1-4F26-A782-AD1FDC85207D}" dt="2021-02-09T03:59:58.040" v="8962" actId="164"/>
          <ac:spMkLst>
            <pc:docMk/>
            <pc:sldMk cId="3734289814" sldId="263"/>
            <ac:spMk id="17" creationId="{CBE31F68-DF92-4675-AB0D-13C9F630F00B}"/>
          </ac:spMkLst>
        </pc:spChg>
        <pc:spChg chg="add del">
          <ac:chgData name="Kerem Ataman" userId="4877ff4c3120fcf5" providerId="LiveId" clId="{1263C3DB-4AC1-4F26-A782-AD1FDC85207D}" dt="2020-12-27T04:17:16.056" v="202" actId="478"/>
          <ac:spMkLst>
            <pc:docMk/>
            <pc:sldMk cId="3734289814" sldId="263"/>
            <ac:spMk id="19" creationId="{058C95B4-0E58-4833-9F0B-239FFC29C687}"/>
          </ac:spMkLst>
        </pc:spChg>
        <pc:grpChg chg="add mod">
          <ac:chgData name="Kerem Ataman" userId="4877ff4c3120fcf5" providerId="LiveId" clId="{1263C3DB-4AC1-4F26-A782-AD1FDC85207D}" dt="2021-02-09T03:59:58.040" v="8962" actId="164"/>
          <ac:grpSpMkLst>
            <pc:docMk/>
            <pc:sldMk cId="3734289814" sldId="263"/>
            <ac:grpSpMk id="2" creationId="{80DD2AC8-0090-4438-975F-2801CC12D220}"/>
          </ac:grpSpMkLst>
        </pc:grpChg>
      </pc:sldChg>
      <pc:sldChg chg="add del">
        <pc:chgData name="Kerem Ataman" userId="4877ff4c3120fcf5" providerId="LiveId" clId="{1263C3DB-4AC1-4F26-A782-AD1FDC85207D}" dt="2020-12-27T04:18:56.946" v="204" actId="47"/>
        <pc:sldMkLst>
          <pc:docMk/>
          <pc:sldMk cId="192736439" sldId="264"/>
        </pc:sldMkLst>
      </pc:sldChg>
      <pc:sldChg chg="addSp delSp modSp add mod">
        <pc:chgData name="Kerem Ataman" userId="4877ff4c3120fcf5" providerId="LiveId" clId="{1263C3DB-4AC1-4F26-A782-AD1FDC85207D}" dt="2021-02-09T04:35:58.538" v="9074" actId="478"/>
        <pc:sldMkLst>
          <pc:docMk/>
          <pc:sldMk cId="264973086" sldId="264"/>
        </pc:sldMkLst>
        <pc:spChg chg="add del mod">
          <ac:chgData name="Kerem Ataman" userId="4877ff4c3120fcf5" providerId="LiveId" clId="{1263C3DB-4AC1-4F26-A782-AD1FDC85207D}" dt="2021-02-09T04:31:32.775" v="8975" actId="164"/>
          <ac:spMkLst>
            <pc:docMk/>
            <pc:sldMk cId="264973086" sldId="264"/>
            <ac:spMk id="2" creationId="{0D707AA4-D9F8-4163-A6AB-565D908D935B}"/>
          </ac:spMkLst>
        </pc:spChg>
        <pc:spChg chg="add del mod">
          <ac:chgData name="Kerem Ataman" userId="4877ff4c3120fcf5" providerId="LiveId" clId="{1263C3DB-4AC1-4F26-A782-AD1FDC85207D}" dt="2020-12-27T04:31:28.258" v="218" actId="478"/>
          <ac:spMkLst>
            <pc:docMk/>
            <pc:sldMk cId="264973086" sldId="264"/>
            <ac:spMk id="3" creationId="{371AAAF5-9A55-45E4-8573-1920F2495039}"/>
          </ac:spMkLst>
        </pc:spChg>
        <pc:spChg chg="add del mod">
          <ac:chgData name="Kerem Ataman" userId="4877ff4c3120fcf5" providerId="LiveId" clId="{1263C3DB-4AC1-4F26-A782-AD1FDC85207D}" dt="2020-12-30T14:54:11.115" v="2679" actId="478"/>
          <ac:spMkLst>
            <pc:docMk/>
            <pc:sldMk cId="264973086" sldId="264"/>
            <ac:spMk id="3" creationId="{FE0CBD01-37AE-4272-9E55-C52263CA4759}"/>
          </ac:spMkLst>
        </pc:spChg>
        <pc:spChg chg="del">
          <ac:chgData name="Kerem Ataman" userId="4877ff4c3120fcf5" providerId="LiveId" clId="{1263C3DB-4AC1-4F26-A782-AD1FDC85207D}" dt="2020-12-27T04:28:51.459" v="206" actId="478"/>
          <ac:spMkLst>
            <pc:docMk/>
            <pc:sldMk cId="264973086" sldId="264"/>
            <ac:spMk id="4" creationId="{19E911ED-396D-4211-846B-8B995AD2F6A8}"/>
          </ac:spMkLst>
        </pc:spChg>
        <pc:spChg chg="add mod">
          <ac:chgData name="Kerem Ataman" userId="4877ff4c3120fcf5" providerId="LiveId" clId="{1263C3DB-4AC1-4F26-A782-AD1FDC85207D}" dt="2021-02-09T04:31:32.775" v="8975" actId="164"/>
          <ac:spMkLst>
            <pc:docMk/>
            <pc:sldMk cId="264973086" sldId="264"/>
            <ac:spMk id="4" creationId="{BB8186A3-D1B5-438F-9F8C-2209A0386C96}"/>
          </ac:spMkLst>
        </pc:spChg>
        <pc:spChg chg="del">
          <ac:chgData name="Kerem Ataman" userId="4877ff4c3120fcf5" providerId="LiveId" clId="{1263C3DB-4AC1-4F26-A782-AD1FDC85207D}" dt="2020-12-27T04:28:51.459" v="206" actId="478"/>
          <ac:spMkLst>
            <pc:docMk/>
            <pc:sldMk cId="264973086" sldId="264"/>
            <ac:spMk id="5" creationId="{A1D1AE6D-3A1D-4A26-BB87-3A655901B715}"/>
          </ac:spMkLst>
        </pc:spChg>
        <pc:spChg chg="add del mod">
          <ac:chgData name="Kerem Ataman" userId="4877ff4c3120fcf5" providerId="LiveId" clId="{1263C3DB-4AC1-4F26-A782-AD1FDC85207D}" dt="2020-12-30T14:36:44.335" v="2606" actId="478"/>
          <ac:spMkLst>
            <pc:docMk/>
            <pc:sldMk cId="264973086" sldId="264"/>
            <ac:spMk id="6" creationId="{D304019C-3B70-4057-A6B8-3C677D9D02A4}"/>
          </ac:spMkLst>
        </pc:spChg>
        <pc:spChg chg="add del mod">
          <ac:chgData name="Kerem Ataman" userId="4877ff4c3120fcf5" providerId="LiveId" clId="{1263C3DB-4AC1-4F26-A782-AD1FDC85207D}" dt="2020-12-30T14:36:44.582" v="2607" actId="478"/>
          <ac:spMkLst>
            <pc:docMk/>
            <pc:sldMk cId="264973086" sldId="264"/>
            <ac:spMk id="7" creationId="{88328311-68DE-4917-988B-BF36D560A453}"/>
          </ac:spMkLst>
        </pc:spChg>
        <pc:spChg chg="add del mod">
          <ac:chgData name="Kerem Ataman" userId="4877ff4c3120fcf5" providerId="LiveId" clId="{1263C3DB-4AC1-4F26-A782-AD1FDC85207D}" dt="2020-12-30T14:55:03.203" v="2742" actId="478"/>
          <ac:spMkLst>
            <pc:docMk/>
            <pc:sldMk cId="264973086" sldId="264"/>
            <ac:spMk id="8" creationId="{803F2550-DAC4-4AA8-B51E-6846B5A0BEC4}"/>
          </ac:spMkLst>
        </pc:spChg>
        <pc:spChg chg="add mod">
          <ac:chgData name="Kerem Ataman" userId="4877ff4c3120fcf5" providerId="LiveId" clId="{1263C3DB-4AC1-4F26-A782-AD1FDC85207D}" dt="2020-12-30T14:59:31.892" v="2771" actId="20577"/>
          <ac:spMkLst>
            <pc:docMk/>
            <pc:sldMk cId="264973086" sldId="264"/>
            <ac:spMk id="10" creationId="{DDDC9606-F038-4D32-BE2D-C67EC3FEC29A}"/>
          </ac:spMkLst>
        </pc:spChg>
        <pc:spChg chg="del">
          <ac:chgData name="Kerem Ataman" userId="4877ff4c3120fcf5" providerId="LiveId" clId="{1263C3DB-4AC1-4F26-A782-AD1FDC85207D}" dt="2020-12-27T04:28:51.459" v="206" actId="478"/>
          <ac:spMkLst>
            <pc:docMk/>
            <pc:sldMk cId="264973086" sldId="264"/>
            <ac:spMk id="11" creationId="{1097A720-B2D7-4DE5-A722-7835118FF706}"/>
          </ac:spMkLst>
        </pc:spChg>
        <pc:spChg chg="add mod">
          <ac:chgData name="Kerem Ataman" userId="4877ff4c3120fcf5" providerId="LiveId" clId="{1263C3DB-4AC1-4F26-A782-AD1FDC85207D}" dt="2020-12-30T14:59:19.375" v="2745" actId="1076"/>
          <ac:spMkLst>
            <pc:docMk/>
            <pc:sldMk cId="264973086" sldId="264"/>
            <ac:spMk id="13" creationId="{3DD5CD93-C028-4B11-A3CB-A7AF10E851BC}"/>
          </ac:spMkLst>
        </pc:spChg>
        <pc:spChg chg="del">
          <ac:chgData name="Kerem Ataman" userId="4877ff4c3120fcf5" providerId="LiveId" clId="{1263C3DB-4AC1-4F26-A782-AD1FDC85207D}" dt="2020-12-27T04:28:51.459" v="206" actId="478"/>
          <ac:spMkLst>
            <pc:docMk/>
            <pc:sldMk cId="264973086" sldId="264"/>
            <ac:spMk id="13" creationId="{A0A12A37-17FC-49A2-9B99-9BE739A8B6B0}"/>
          </ac:spMkLst>
        </pc:spChg>
        <pc:spChg chg="del">
          <ac:chgData name="Kerem Ataman" userId="4877ff4c3120fcf5" providerId="LiveId" clId="{1263C3DB-4AC1-4F26-A782-AD1FDC85207D}" dt="2020-12-27T04:28:51.459" v="206" actId="478"/>
          <ac:spMkLst>
            <pc:docMk/>
            <pc:sldMk cId="264973086" sldId="264"/>
            <ac:spMk id="15" creationId="{A7436708-9667-4C54-B91F-2108769785B6}"/>
          </ac:spMkLst>
        </pc:spChg>
        <pc:spChg chg="del">
          <ac:chgData name="Kerem Ataman" userId="4877ff4c3120fcf5" providerId="LiveId" clId="{1263C3DB-4AC1-4F26-A782-AD1FDC85207D}" dt="2020-12-27T04:28:51.459" v="206" actId="478"/>
          <ac:spMkLst>
            <pc:docMk/>
            <pc:sldMk cId="264973086" sldId="264"/>
            <ac:spMk id="17" creationId="{CBE31F68-DF92-4675-AB0D-13C9F630F00B}"/>
          </ac:spMkLst>
        </pc:spChg>
        <pc:grpChg chg="add mod">
          <ac:chgData name="Kerem Ataman" userId="4877ff4c3120fcf5" providerId="LiveId" clId="{1263C3DB-4AC1-4F26-A782-AD1FDC85207D}" dt="2021-02-09T04:31:32.775" v="8975" actId="164"/>
          <ac:grpSpMkLst>
            <pc:docMk/>
            <pc:sldMk cId="264973086" sldId="264"/>
            <ac:grpSpMk id="3" creationId="{7B26BBEF-444B-4819-AD22-45B59681F277}"/>
          </ac:grpSpMkLst>
        </pc:grpChg>
        <pc:picChg chg="add del mod">
          <ac:chgData name="Kerem Ataman" userId="4877ff4c3120fcf5" providerId="LiveId" clId="{1263C3DB-4AC1-4F26-A782-AD1FDC85207D}" dt="2020-12-30T14:40:18.919" v="2646" actId="478"/>
          <ac:picMkLst>
            <pc:docMk/>
            <pc:sldMk cId="264973086" sldId="264"/>
            <ac:picMk id="1026" creationId="{D533C5CA-E16D-4A89-BBE6-BE87B7499DBA}"/>
          </ac:picMkLst>
        </pc:picChg>
        <pc:picChg chg="add mod">
          <ac:chgData name="Kerem Ataman" userId="4877ff4c3120fcf5" providerId="LiveId" clId="{1263C3DB-4AC1-4F26-A782-AD1FDC85207D}" dt="2021-02-09T04:31:32.775" v="8975" actId="164"/>
          <ac:picMkLst>
            <pc:docMk/>
            <pc:sldMk cId="264973086" sldId="264"/>
            <ac:picMk id="1028" creationId="{905A9B2D-EA5C-49E7-A77D-2068C2BBE914}"/>
          </ac:picMkLst>
        </pc:picChg>
        <pc:cxnChg chg="add mod">
          <ac:chgData name="Kerem Ataman" userId="4877ff4c3120fcf5" providerId="LiveId" clId="{1263C3DB-4AC1-4F26-A782-AD1FDC85207D}" dt="2021-02-09T04:31:32.775" v="8975" actId="164"/>
          <ac:cxnSpMkLst>
            <pc:docMk/>
            <pc:sldMk cId="264973086" sldId="264"/>
            <ac:cxnSpMk id="9" creationId="{3EBF0FA8-95B6-4F0A-BB95-548FB4D98930}"/>
          </ac:cxnSpMkLst>
        </pc:cxnChg>
        <pc:cxnChg chg="add del mod">
          <ac:chgData name="Kerem Ataman" userId="4877ff4c3120fcf5" providerId="LiveId" clId="{1263C3DB-4AC1-4F26-A782-AD1FDC85207D}" dt="2021-02-09T04:35:58.538" v="9074" actId="478"/>
          <ac:cxnSpMkLst>
            <pc:docMk/>
            <pc:sldMk cId="264973086" sldId="264"/>
            <ac:cxnSpMk id="11" creationId="{3506BECD-B105-4206-A1E9-442188845D05}"/>
          </ac:cxnSpMkLst>
        </pc:cxnChg>
        <pc:cxnChg chg="add mod">
          <ac:chgData name="Kerem Ataman" userId="4877ff4c3120fcf5" providerId="LiveId" clId="{1263C3DB-4AC1-4F26-A782-AD1FDC85207D}" dt="2021-02-09T04:31:32.775" v="8975" actId="164"/>
          <ac:cxnSpMkLst>
            <pc:docMk/>
            <pc:sldMk cId="264973086" sldId="264"/>
            <ac:cxnSpMk id="15" creationId="{4D9C08CB-67E6-485C-97E1-3140141C28A5}"/>
          </ac:cxnSpMkLst>
        </pc:cxnChg>
      </pc:sldChg>
      <pc:sldChg chg="addSp delSp modSp add mod">
        <pc:chgData name="Kerem Ataman" userId="4877ff4c3120fcf5" providerId="LiveId" clId="{1263C3DB-4AC1-4F26-A782-AD1FDC85207D}" dt="2021-02-09T04:33:12.252" v="8976" actId="164"/>
        <pc:sldMkLst>
          <pc:docMk/>
          <pc:sldMk cId="3251627721" sldId="265"/>
        </pc:sldMkLst>
        <pc:spChg chg="del">
          <ac:chgData name="Kerem Ataman" userId="4877ff4c3120fcf5" providerId="LiveId" clId="{1263C3DB-4AC1-4F26-A782-AD1FDC85207D}" dt="2020-12-27T05:22:05.224" v="314" actId="478"/>
          <ac:spMkLst>
            <pc:docMk/>
            <pc:sldMk cId="3251627721" sldId="265"/>
            <ac:spMk id="2" creationId="{0D707AA4-D9F8-4163-A6AB-565D908D935B}"/>
          </ac:spMkLst>
        </pc:spChg>
        <pc:spChg chg="add mod">
          <ac:chgData name="Kerem Ataman" userId="4877ff4c3120fcf5" providerId="LiveId" clId="{1263C3DB-4AC1-4F26-A782-AD1FDC85207D}" dt="2021-02-09T04:33:12.252" v="8976" actId="164"/>
          <ac:spMkLst>
            <pc:docMk/>
            <pc:sldMk cId="3251627721" sldId="265"/>
            <ac:spMk id="2" creationId="{11C9FFBF-DEB7-4A5D-AE59-3281A969DAF9}"/>
          </ac:spMkLst>
        </pc:spChg>
        <pc:spChg chg="add mod">
          <ac:chgData name="Kerem Ataman" userId="4877ff4c3120fcf5" providerId="LiveId" clId="{1263C3DB-4AC1-4F26-A782-AD1FDC85207D}" dt="2021-02-09T04:33:12.252" v="8976" actId="164"/>
          <ac:spMkLst>
            <pc:docMk/>
            <pc:sldMk cId="3251627721" sldId="265"/>
            <ac:spMk id="3" creationId="{3F4113D1-72F9-4332-B856-90F6FBDFCD11}"/>
          </ac:spMkLst>
        </pc:spChg>
        <pc:spChg chg="add mod">
          <ac:chgData name="Kerem Ataman" userId="4877ff4c3120fcf5" providerId="LiveId" clId="{1263C3DB-4AC1-4F26-A782-AD1FDC85207D}" dt="2021-02-09T04:33:12.252" v="8976" actId="164"/>
          <ac:spMkLst>
            <pc:docMk/>
            <pc:sldMk cId="3251627721" sldId="265"/>
            <ac:spMk id="4" creationId="{4BE11853-B9B3-46AE-8BCB-979CBC38B4C5}"/>
          </ac:spMkLst>
        </pc:spChg>
        <pc:spChg chg="add mod">
          <ac:chgData name="Kerem Ataman" userId="4877ff4c3120fcf5" providerId="LiveId" clId="{1263C3DB-4AC1-4F26-A782-AD1FDC85207D}" dt="2021-02-09T04:33:12.252" v="8976" actId="164"/>
          <ac:spMkLst>
            <pc:docMk/>
            <pc:sldMk cId="3251627721" sldId="265"/>
            <ac:spMk id="5" creationId="{F874CB6A-63C5-4A26-8030-549E3AD2523B}"/>
          </ac:spMkLst>
        </pc:spChg>
        <pc:spChg chg="add mod">
          <ac:chgData name="Kerem Ataman" userId="4877ff4c3120fcf5" providerId="LiveId" clId="{1263C3DB-4AC1-4F26-A782-AD1FDC85207D}" dt="2021-02-09T04:33:12.252" v="8976" actId="164"/>
          <ac:spMkLst>
            <pc:docMk/>
            <pc:sldMk cId="3251627721" sldId="265"/>
            <ac:spMk id="6" creationId="{57F20659-BF45-4319-8C19-A4C51B0C1646}"/>
          </ac:spMkLst>
        </pc:spChg>
        <pc:spChg chg="del">
          <ac:chgData name="Kerem Ataman" userId="4877ff4c3120fcf5" providerId="LiveId" clId="{1263C3DB-4AC1-4F26-A782-AD1FDC85207D}" dt="2020-12-27T05:22:05.224" v="314" actId="478"/>
          <ac:spMkLst>
            <pc:docMk/>
            <pc:sldMk cId="3251627721" sldId="265"/>
            <ac:spMk id="6" creationId="{D304019C-3B70-4057-A6B8-3C677D9D02A4}"/>
          </ac:spMkLst>
        </pc:spChg>
        <pc:spChg chg="del">
          <ac:chgData name="Kerem Ataman" userId="4877ff4c3120fcf5" providerId="LiveId" clId="{1263C3DB-4AC1-4F26-A782-AD1FDC85207D}" dt="2020-12-27T05:22:05.224" v="314" actId="478"/>
          <ac:spMkLst>
            <pc:docMk/>
            <pc:sldMk cId="3251627721" sldId="265"/>
            <ac:spMk id="7" creationId="{88328311-68DE-4917-988B-BF36D560A453}"/>
          </ac:spMkLst>
        </pc:spChg>
        <pc:spChg chg="add mod">
          <ac:chgData name="Kerem Ataman" userId="4877ff4c3120fcf5" providerId="LiveId" clId="{1263C3DB-4AC1-4F26-A782-AD1FDC85207D}" dt="2021-02-09T04:33:12.252" v="8976" actId="164"/>
          <ac:spMkLst>
            <pc:docMk/>
            <pc:sldMk cId="3251627721" sldId="265"/>
            <ac:spMk id="7" creationId="{AA17A26B-C9F2-4EB9-933A-6CFF45EE0CF6}"/>
          </ac:spMkLst>
        </pc:spChg>
        <pc:spChg chg="del">
          <ac:chgData name="Kerem Ataman" userId="4877ff4c3120fcf5" providerId="LiveId" clId="{1263C3DB-4AC1-4F26-A782-AD1FDC85207D}" dt="2020-12-27T05:22:05.224" v="314" actId="478"/>
          <ac:spMkLst>
            <pc:docMk/>
            <pc:sldMk cId="3251627721" sldId="265"/>
            <ac:spMk id="8" creationId="{803F2550-DAC4-4AA8-B51E-6846B5A0BEC4}"/>
          </ac:spMkLst>
        </pc:spChg>
        <pc:spChg chg="add mod">
          <ac:chgData name="Kerem Ataman" userId="4877ff4c3120fcf5" providerId="LiveId" clId="{1263C3DB-4AC1-4F26-A782-AD1FDC85207D}" dt="2021-02-09T04:33:12.252" v="8976" actId="164"/>
          <ac:spMkLst>
            <pc:docMk/>
            <pc:sldMk cId="3251627721" sldId="265"/>
            <ac:spMk id="8" creationId="{CF0759FA-CE20-4885-830C-3B8D3D93491D}"/>
          </ac:spMkLst>
        </pc:spChg>
        <pc:spChg chg="add mod">
          <ac:chgData name="Kerem Ataman" userId="4877ff4c3120fcf5" providerId="LiveId" clId="{1263C3DB-4AC1-4F26-A782-AD1FDC85207D}" dt="2021-02-09T04:33:12.252" v="8976" actId="164"/>
          <ac:spMkLst>
            <pc:docMk/>
            <pc:sldMk cId="3251627721" sldId="265"/>
            <ac:spMk id="9" creationId="{3C329C13-BCB1-4CB4-8CD8-9A46CAC81115}"/>
          </ac:spMkLst>
        </pc:spChg>
        <pc:spChg chg="del mod">
          <ac:chgData name="Kerem Ataman" userId="4877ff4c3120fcf5" providerId="LiveId" clId="{1263C3DB-4AC1-4F26-A782-AD1FDC85207D}" dt="2020-12-27T22:28:03.983" v="1606" actId="478"/>
          <ac:spMkLst>
            <pc:docMk/>
            <pc:sldMk cId="3251627721" sldId="265"/>
            <ac:spMk id="10" creationId="{DDDC9606-F038-4D32-BE2D-C67EC3FEC29A}"/>
          </ac:spMkLst>
        </pc:spChg>
        <pc:spChg chg="add del mod">
          <ac:chgData name="Kerem Ataman" userId="4877ff4c3120fcf5" providerId="LiveId" clId="{1263C3DB-4AC1-4F26-A782-AD1FDC85207D}" dt="2020-12-29T19:00:14.391" v="1684" actId="22"/>
          <ac:spMkLst>
            <pc:docMk/>
            <pc:sldMk cId="3251627721" sldId="265"/>
            <ac:spMk id="10" creationId="{EBD07B8F-E75E-414D-A3AE-F6C57DCD0153}"/>
          </ac:spMkLst>
        </pc:spChg>
        <pc:spChg chg="add mod">
          <ac:chgData name="Kerem Ataman" userId="4877ff4c3120fcf5" providerId="LiveId" clId="{1263C3DB-4AC1-4F26-A782-AD1FDC85207D}" dt="2021-02-09T04:33:12.252" v="8976" actId="164"/>
          <ac:spMkLst>
            <pc:docMk/>
            <pc:sldMk cId="3251627721" sldId="265"/>
            <ac:spMk id="11" creationId="{E663727B-C9E1-465B-99D0-D296E9D27CA2}"/>
          </ac:spMkLst>
        </pc:spChg>
        <pc:spChg chg="add mod">
          <ac:chgData name="Kerem Ataman" userId="4877ff4c3120fcf5" providerId="LiveId" clId="{1263C3DB-4AC1-4F26-A782-AD1FDC85207D}" dt="2021-02-09T04:33:12.252" v="8976" actId="164"/>
          <ac:spMkLst>
            <pc:docMk/>
            <pc:sldMk cId="3251627721" sldId="265"/>
            <ac:spMk id="12" creationId="{01713004-7305-4943-8828-3291840760AD}"/>
          </ac:spMkLst>
        </pc:spChg>
        <pc:spChg chg="add mod">
          <ac:chgData name="Kerem Ataman" userId="4877ff4c3120fcf5" providerId="LiveId" clId="{1263C3DB-4AC1-4F26-A782-AD1FDC85207D}" dt="2021-02-09T04:33:12.252" v="8976" actId="164"/>
          <ac:spMkLst>
            <pc:docMk/>
            <pc:sldMk cId="3251627721" sldId="265"/>
            <ac:spMk id="13" creationId="{86752530-271B-4BD7-BD1A-F3125F722C47}"/>
          </ac:spMkLst>
        </pc:spChg>
        <pc:spChg chg="add mod">
          <ac:chgData name="Kerem Ataman" userId="4877ff4c3120fcf5" providerId="LiveId" clId="{1263C3DB-4AC1-4F26-A782-AD1FDC85207D}" dt="2021-02-09T04:33:12.252" v="8976" actId="164"/>
          <ac:spMkLst>
            <pc:docMk/>
            <pc:sldMk cId="3251627721" sldId="265"/>
            <ac:spMk id="14" creationId="{9B98CE42-5036-4A0C-A560-DE1B2FAB8BC9}"/>
          </ac:spMkLst>
        </pc:spChg>
        <pc:spChg chg="add mod">
          <ac:chgData name="Kerem Ataman" userId="4877ff4c3120fcf5" providerId="LiveId" clId="{1263C3DB-4AC1-4F26-A782-AD1FDC85207D}" dt="2021-02-09T04:33:12.252" v="8976" actId="164"/>
          <ac:spMkLst>
            <pc:docMk/>
            <pc:sldMk cId="3251627721" sldId="265"/>
            <ac:spMk id="15" creationId="{A7DF0D85-2BD0-495C-AFDD-7732E983A722}"/>
          </ac:spMkLst>
        </pc:spChg>
        <pc:spChg chg="add mod">
          <ac:chgData name="Kerem Ataman" userId="4877ff4c3120fcf5" providerId="LiveId" clId="{1263C3DB-4AC1-4F26-A782-AD1FDC85207D}" dt="2021-02-09T04:33:12.252" v="8976" actId="164"/>
          <ac:spMkLst>
            <pc:docMk/>
            <pc:sldMk cId="3251627721" sldId="265"/>
            <ac:spMk id="16" creationId="{766351A0-C551-431B-8E79-12E0F399D22A}"/>
          </ac:spMkLst>
        </pc:spChg>
        <pc:spChg chg="add mod">
          <ac:chgData name="Kerem Ataman" userId="4877ff4c3120fcf5" providerId="LiveId" clId="{1263C3DB-4AC1-4F26-A782-AD1FDC85207D}" dt="2021-02-09T04:33:12.252" v="8976" actId="164"/>
          <ac:spMkLst>
            <pc:docMk/>
            <pc:sldMk cId="3251627721" sldId="265"/>
            <ac:spMk id="17" creationId="{6452E5C0-8BE0-4AB3-8B7E-E6D7EE96C1EC}"/>
          </ac:spMkLst>
        </pc:spChg>
        <pc:spChg chg="add mod">
          <ac:chgData name="Kerem Ataman" userId="4877ff4c3120fcf5" providerId="LiveId" clId="{1263C3DB-4AC1-4F26-A782-AD1FDC85207D}" dt="2021-02-09T04:33:12.252" v="8976" actId="164"/>
          <ac:spMkLst>
            <pc:docMk/>
            <pc:sldMk cId="3251627721" sldId="265"/>
            <ac:spMk id="18" creationId="{D32F4C31-F508-4655-8CC3-6472547B997D}"/>
          </ac:spMkLst>
        </pc:spChg>
        <pc:spChg chg="add mod">
          <ac:chgData name="Kerem Ataman" userId="4877ff4c3120fcf5" providerId="LiveId" clId="{1263C3DB-4AC1-4F26-A782-AD1FDC85207D}" dt="2021-02-09T04:33:12.252" v="8976" actId="164"/>
          <ac:spMkLst>
            <pc:docMk/>
            <pc:sldMk cId="3251627721" sldId="265"/>
            <ac:spMk id="19" creationId="{36AE3CA4-FA1C-4370-89BC-AA01D6E6654E}"/>
          </ac:spMkLst>
        </pc:spChg>
        <pc:spChg chg="add mod">
          <ac:chgData name="Kerem Ataman" userId="4877ff4c3120fcf5" providerId="LiveId" clId="{1263C3DB-4AC1-4F26-A782-AD1FDC85207D}" dt="2021-02-09T04:33:12.252" v="8976" actId="164"/>
          <ac:spMkLst>
            <pc:docMk/>
            <pc:sldMk cId="3251627721" sldId="265"/>
            <ac:spMk id="20" creationId="{7A1699B0-59BF-475F-B6F9-52AAD13CAC81}"/>
          </ac:spMkLst>
        </pc:spChg>
        <pc:spChg chg="add mod">
          <ac:chgData name="Kerem Ataman" userId="4877ff4c3120fcf5" providerId="LiveId" clId="{1263C3DB-4AC1-4F26-A782-AD1FDC85207D}" dt="2021-02-09T04:33:12.252" v="8976" actId="164"/>
          <ac:spMkLst>
            <pc:docMk/>
            <pc:sldMk cId="3251627721" sldId="265"/>
            <ac:spMk id="21" creationId="{6409337B-FAD6-4B35-8656-F862E9BBCC90}"/>
          </ac:spMkLst>
        </pc:spChg>
        <pc:spChg chg="add mod">
          <ac:chgData name="Kerem Ataman" userId="4877ff4c3120fcf5" providerId="LiveId" clId="{1263C3DB-4AC1-4F26-A782-AD1FDC85207D}" dt="2021-02-09T04:33:12.252" v="8976" actId="164"/>
          <ac:spMkLst>
            <pc:docMk/>
            <pc:sldMk cId="3251627721" sldId="265"/>
            <ac:spMk id="22" creationId="{B9B67D0E-BDBF-4D45-A191-8F589D506F0D}"/>
          </ac:spMkLst>
        </pc:spChg>
        <pc:spChg chg="add mod">
          <ac:chgData name="Kerem Ataman" userId="4877ff4c3120fcf5" providerId="LiveId" clId="{1263C3DB-4AC1-4F26-A782-AD1FDC85207D}" dt="2021-02-09T04:33:12.252" v="8976" actId="164"/>
          <ac:spMkLst>
            <pc:docMk/>
            <pc:sldMk cId="3251627721" sldId="265"/>
            <ac:spMk id="23" creationId="{4D288D2A-CE58-4A50-96F3-69B23D13DE6A}"/>
          </ac:spMkLst>
        </pc:spChg>
        <pc:spChg chg="add mod">
          <ac:chgData name="Kerem Ataman" userId="4877ff4c3120fcf5" providerId="LiveId" clId="{1263C3DB-4AC1-4F26-A782-AD1FDC85207D}" dt="2021-02-09T04:33:12.252" v="8976" actId="164"/>
          <ac:spMkLst>
            <pc:docMk/>
            <pc:sldMk cId="3251627721" sldId="265"/>
            <ac:spMk id="25" creationId="{9B27507A-7B00-47FD-8C78-57738FE33516}"/>
          </ac:spMkLst>
        </pc:spChg>
        <pc:spChg chg="add mod">
          <ac:chgData name="Kerem Ataman" userId="4877ff4c3120fcf5" providerId="LiveId" clId="{1263C3DB-4AC1-4F26-A782-AD1FDC85207D}" dt="2021-02-09T04:33:12.252" v="8976" actId="164"/>
          <ac:spMkLst>
            <pc:docMk/>
            <pc:sldMk cId="3251627721" sldId="265"/>
            <ac:spMk id="27" creationId="{FEBC8DB1-C31A-47E9-B060-7548A31A4658}"/>
          </ac:spMkLst>
        </pc:spChg>
        <pc:spChg chg="add mod">
          <ac:chgData name="Kerem Ataman" userId="4877ff4c3120fcf5" providerId="LiveId" clId="{1263C3DB-4AC1-4F26-A782-AD1FDC85207D}" dt="2021-02-09T04:33:12.252" v="8976" actId="164"/>
          <ac:spMkLst>
            <pc:docMk/>
            <pc:sldMk cId="3251627721" sldId="265"/>
            <ac:spMk id="29" creationId="{4708011E-30A1-4C2F-97D6-0275251A2E7B}"/>
          </ac:spMkLst>
        </pc:spChg>
        <pc:spChg chg="add mod">
          <ac:chgData name="Kerem Ataman" userId="4877ff4c3120fcf5" providerId="LiveId" clId="{1263C3DB-4AC1-4F26-A782-AD1FDC85207D}" dt="2021-02-09T04:33:12.252" v="8976" actId="164"/>
          <ac:spMkLst>
            <pc:docMk/>
            <pc:sldMk cId="3251627721" sldId="265"/>
            <ac:spMk id="31" creationId="{00852678-A32F-4238-917F-8E46D489A08E}"/>
          </ac:spMkLst>
        </pc:spChg>
        <pc:spChg chg="add mod">
          <ac:chgData name="Kerem Ataman" userId="4877ff4c3120fcf5" providerId="LiveId" clId="{1263C3DB-4AC1-4F26-A782-AD1FDC85207D}" dt="2021-02-09T04:33:12.252" v="8976" actId="164"/>
          <ac:spMkLst>
            <pc:docMk/>
            <pc:sldMk cId="3251627721" sldId="265"/>
            <ac:spMk id="33" creationId="{FEFE745E-715F-4E50-A413-63C8DC79358C}"/>
          </ac:spMkLst>
        </pc:spChg>
        <pc:spChg chg="add mod">
          <ac:chgData name="Kerem Ataman" userId="4877ff4c3120fcf5" providerId="LiveId" clId="{1263C3DB-4AC1-4F26-A782-AD1FDC85207D}" dt="2021-02-09T04:33:12.252" v="8976" actId="164"/>
          <ac:spMkLst>
            <pc:docMk/>
            <pc:sldMk cId="3251627721" sldId="265"/>
            <ac:spMk id="35" creationId="{4D5C0778-B9D1-43AF-B108-71A853E66D3B}"/>
          </ac:spMkLst>
        </pc:spChg>
        <pc:spChg chg="add mod">
          <ac:chgData name="Kerem Ataman" userId="4877ff4c3120fcf5" providerId="LiveId" clId="{1263C3DB-4AC1-4F26-A782-AD1FDC85207D}" dt="2021-02-09T04:33:12.252" v="8976" actId="164"/>
          <ac:spMkLst>
            <pc:docMk/>
            <pc:sldMk cId="3251627721" sldId="265"/>
            <ac:spMk id="37" creationId="{B85B0503-EA5A-4646-8D2E-497C954DAE73}"/>
          </ac:spMkLst>
        </pc:spChg>
        <pc:spChg chg="add mod">
          <ac:chgData name="Kerem Ataman" userId="4877ff4c3120fcf5" providerId="LiveId" clId="{1263C3DB-4AC1-4F26-A782-AD1FDC85207D}" dt="2021-02-09T04:33:12.252" v="8976" actId="164"/>
          <ac:spMkLst>
            <pc:docMk/>
            <pc:sldMk cId="3251627721" sldId="265"/>
            <ac:spMk id="39" creationId="{B602D5F0-5A02-4BB0-9474-FD615EC49F71}"/>
          </ac:spMkLst>
        </pc:spChg>
        <pc:spChg chg="add mod">
          <ac:chgData name="Kerem Ataman" userId="4877ff4c3120fcf5" providerId="LiveId" clId="{1263C3DB-4AC1-4F26-A782-AD1FDC85207D}" dt="2021-02-09T04:33:12.252" v="8976" actId="164"/>
          <ac:spMkLst>
            <pc:docMk/>
            <pc:sldMk cId="3251627721" sldId="265"/>
            <ac:spMk id="41" creationId="{C9EBE9EF-C62B-4EF0-871E-26568DE30C5C}"/>
          </ac:spMkLst>
        </pc:spChg>
        <pc:spChg chg="add mod">
          <ac:chgData name="Kerem Ataman" userId="4877ff4c3120fcf5" providerId="LiveId" clId="{1263C3DB-4AC1-4F26-A782-AD1FDC85207D}" dt="2021-02-09T04:33:12.252" v="8976" actId="164"/>
          <ac:spMkLst>
            <pc:docMk/>
            <pc:sldMk cId="3251627721" sldId="265"/>
            <ac:spMk id="43" creationId="{FF56EB9F-6E20-48B6-B27D-E5C62FE4B202}"/>
          </ac:spMkLst>
        </pc:spChg>
        <pc:spChg chg="add mod">
          <ac:chgData name="Kerem Ataman" userId="4877ff4c3120fcf5" providerId="LiveId" clId="{1263C3DB-4AC1-4F26-A782-AD1FDC85207D}" dt="2021-02-09T04:33:12.252" v="8976" actId="164"/>
          <ac:spMkLst>
            <pc:docMk/>
            <pc:sldMk cId="3251627721" sldId="265"/>
            <ac:spMk id="45" creationId="{C592BBEC-44D3-4765-8A0C-5C5DAC08D03B}"/>
          </ac:spMkLst>
        </pc:spChg>
        <pc:spChg chg="add mod">
          <ac:chgData name="Kerem Ataman" userId="4877ff4c3120fcf5" providerId="LiveId" clId="{1263C3DB-4AC1-4F26-A782-AD1FDC85207D}" dt="2021-02-09T04:33:12.252" v="8976" actId="164"/>
          <ac:spMkLst>
            <pc:docMk/>
            <pc:sldMk cId="3251627721" sldId="265"/>
            <ac:spMk id="47" creationId="{D12A9BA0-55DB-48A3-963D-38A27E309C07}"/>
          </ac:spMkLst>
        </pc:spChg>
        <pc:spChg chg="add mod">
          <ac:chgData name="Kerem Ataman" userId="4877ff4c3120fcf5" providerId="LiveId" clId="{1263C3DB-4AC1-4F26-A782-AD1FDC85207D}" dt="2021-02-09T04:33:12.252" v="8976" actId="164"/>
          <ac:spMkLst>
            <pc:docMk/>
            <pc:sldMk cId="3251627721" sldId="265"/>
            <ac:spMk id="49" creationId="{62D15C76-9368-4762-BD4A-CC883A1C72B3}"/>
          </ac:spMkLst>
        </pc:spChg>
        <pc:spChg chg="add mod">
          <ac:chgData name="Kerem Ataman" userId="4877ff4c3120fcf5" providerId="LiveId" clId="{1263C3DB-4AC1-4F26-A782-AD1FDC85207D}" dt="2021-02-09T04:33:12.252" v="8976" actId="164"/>
          <ac:spMkLst>
            <pc:docMk/>
            <pc:sldMk cId="3251627721" sldId="265"/>
            <ac:spMk id="51" creationId="{B9668C04-5B7A-4360-A5BD-8BBEB30E01BD}"/>
          </ac:spMkLst>
        </pc:spChg>
        <pc:spChg chg="add mod">
          <ac:chgData name="Kerem Ataman" userId="4877ff4c3120fcf5" providerId="LiveId" clId="{1263C3DB-4AC1-4F26-A782-AD1FDC85207D}" dt="2021-02-09T04:33:12.252" v="8976" actId="164"/>
          <ac:spMkLst>
            <pc:docMk/>
            <pc:sldMk cId="3251627721" sldId="265"/>
            <ac:spMk id="53" creationId="{AED0FA71-868C-42EF-BF64-029328F3EBB5}"/>
          </ac:spMkLst>
        </pc:spChg>
        <pc:spChg chg="add mod">
          <ac:chgData name="Kerem Ataman" userId="4877ff4c3120fcf5" providerId="LiveId" clId="{1263C3DB-4AC1-4F26-A782-AD1FDC85207D}" dt="2021-02-09T04:33:12.252" v="8976" actId="164"/>
          <ac:spMkLst>
            <pc:docMk/>
            <pc:sldMk cId="3251627721" sldId="265"/>
            <ac:spMk id="55" creationId="{5EB9330C-FF56-448F-A876-C6FE94588BC9}"/>
          </ac:spMkLst>
        </pc:spChg>
        <pc:spChg chg="add mod">
          <ac:chgData name="Kerem Ataman" userId="4877ff4c3120fcf5" providerId="LiveId" clId="{1263C3DB-4AC1-4F26-A782-AD1FDC85207D}" dt="2021-02-09T04:33:12.252" v="8976" actId="164"/>
          <ac:spMkLst>
            <pc:docMk/>
            <pc:sldMk cId="3251627721" sldId="265"/>
            <ac:spMk id="57" creationId="{B52AF60A-BE81-4416-85BC-7B121127BF24}"/>
          </ac:spMkLst>
        </pc:spChg>
        <pc:spChg chg="add del mod">
          <ac:chgData name="Kerem Ataman" userId="4877ff4c3120fcf5" providerId="LiveId" clId="{1263C3DB-4AC1-4F26-A782-AD1FDC85207D}" dt="2020-12-27T05:50:38.250" v="740" actId="478"/>
          <ac:spMkLst>
            <pc:docMk/>
            <pc:sldMk cId="3251627721" sldId="265"/>
            <ac:spMk id="59" creationId="{DD24FE6C-6F2A-4560-B04E-9211BB21EC28}"/>
          </ac:spMkLst>
        </pc:spChg>
        <pc:spChg chg="add del mod">
          <ac:chgData name="Kerem Ataman" userId="4877ff4c3120fcf5" providerId="LiveId" clId="{1263C3DB-4AC1-4F26-A782-AD1FDC85207D}" dt="2020-12-27T05:50:38.250" v="740" actId="478"/>
          <ac:spMkLst>
            <pc:docMk/>
            <pc:sldMk cId="3251627721" sldId="265"/>
            <ac:spMk id="61" creationId="{DE59DAB3-FECD-41F7-B32B-D91DC8154773}"/>
          </ac:spMkLst>
        </pc:spChg>
        <pc:spChg chg="add del mod">
          <ac:chgData name="Kerem Ataman" userId="4877ff4c3120fcf5" providerId="LiveId" clId="{1263C3DB-4AC1-4F26-A782-AD1FDC85207D}" dt="2020-12-27T05:48:17.810" v="709" actId="478"/>
          <ac:spMkLst>
            <pc:docMk/>
            <pc:sldMk cId="3251627721" sldId="265"/>
            <ac:spMk id="63" creationId="{09378CB3-8614-4147-B323-4A64CE4A7388}"/>
          </ac:spMkLst>
        </pc:spChg>
        <pc:spChg chg="add del mod">
          <ac:chgData name="Kerem Ataman" userId="4877ff4c3120fcf5" providerId="LiveId" clId="{1263C3DB-4AC1-4F26-A782-AD1FDC85207D}" dt="2020-12-27T05:48:17.810" v="709" actId="478"/>
          <ac:spMkLst>
            <pc:docMk/>
            <pc:sldMk cId="3251627721" sldId="265"/>
            <ac:spMk id="65" creationId="{BA30BD9F-3A34-49CE-8E16-C3AAF5B46A43}"/>
          </ac:spMkLst>
        </pc:spChg>
        <pc:spChg chg="add del mod">
          <ac:chgData name="Kerem Ataman" userId="4877ff4c3120fcf5" providerId="LiveId" clId="{1263C3DB-4AC1-4F26-A782-AD1FDC85207D}" dt="2020-12-27T05:48:17.810" v="709" actId="478"/>
          <ac:spMkLst>
            <pc:docMk/>
            <pc:sldMk cId="3251627721" sldId="265"/>
            <ac:spMk id="67" creationId="{D098E32C-1383-47A6-8CBF-015F2A4B05E5}"/>
          </ac:spMkLst>
        </pc:spChg>
        <pc:spChg chg="add del mod">
          <ac:chgData name="Kerem Ataman" userId="4877ff4c3120fcf5" providerId="LiveId" clId="{1263C3DB-4AC1-4F26-A782-AD1FDC85207D}" dt="2020-12-27T05:48:17.810" v="709" actId="478"/>
          <ac:spMkLst>
            <pc:docMk/>
            <pc:sldMk cId="3251627721" sldId="265"/>
            <ac:spMk id="69" creationId="{6419AD79-E564-4B37-9AD1-FF9CF2809599}"/>
          </ac:spMkLst>
        </pc:spChg>
        <pc:spChg chg="add del mod">
          <ac:chgData name="Kerem Ataman" userId="4877ff4c3120fcf5" providerId="LiveId" clId="{1263C3DB-4AC1-4F26-A782-AD1FDC85207D}" dt="2020-12-27T05:48:17.810" v="709" actId="478"/>
          <ac:spMkLst>
            <pc:docMk/>
            <pc:sldMk cId="3251627721" sldId="265"/>
            <ac:spMk id="71" creationId="{05AD8EA0-74CB-491F-AAB2-76ED11688AA1}"/>
          </ac:spMkLst>
        </pc:spChg>
        <pc:spChg chg="add del mod">
          <ac:chgData name="Kerem Ataman" userId="4877ff4c3120fcf5" providerId="LiveId" clId="{1263C3DB-4AC1-4F26-A782-AD1FDC85207D}" dt="2020-12-27T05:48:17.810" v="709" actId="478"/>
          <ac:spMkLst>
            <pc:docMk/>
            <pc:sldMk cId="3251627721" sldId="265"/>
            <ac:spMk id="73" creationId="{D6380BA2-7BD3-4B1D-B77C-2887E6F4ADDC}"/>
          </ac:spMkLst>
        </pc:spChg>
        <pc:spChg chg="add del mod">
          <ac:chgData name="Kerem Ataman" userId="4877ff4c3120fcf5" providerId="LiveId" clId="{1263C3DB-4AC1-4F26-A782-AD1FDC85207D}" dt="2020-12-27T05:50:38.250" v="740" actId="478"/>
          <ac:spMkLst>
            <pc:docMk/>
            <pc:sldMk cId="3251627721" sldId="265"/>
            <ac:spMk id="75" creationId="{E9237187-F694-4E84-8D55-032A27894C00}"/>
          </ac:spMkLst>
        </pc:spChg>
        <pc:spChg chg="add del mod">
          <ac:chgData name="Kerem Ataman" userId="4877ff4c3120fcf5" providerId="LiveId" clId="{1263C3DB-4AC1-4F26-A782-AD1FDC85207D}" dt="2020-12-27T05:50:39.676" v="741" actId="478"/>
          <ac:spMkLst>
            <pc:docMk/>
            <pc:sldMk cId="3251627721" sldId="265"/>
            <ac:spMk id="77" creationId="{7364302D-C3BF-489A-B006-2667BB6BBDDD}"/>
          </ac:spMkLst>
        </pc:spChg>
        <pc:spChg chg="add del mod">
          <ac:chgData name="Kerem Ataman" userId="4877ff4c3120fcf5" providerId="LiveId" clId="{1263C3DB-4AC1-4F26-A782-AD1FDC85207D}" dt="2020-12-27T05:50:40.478" v="742" actId="478"/>
          <ac:spMkLst>
            <pc:docMk/>
            <pc:sldMk cId="3251627721" sldId="265"/>
            <ac:spMk id="79" creationId="{2C995180-4434-4A65-B55B-9DBDEB0FF41C}"/>
          </ac:spMkLst>
        </pc:spChg>
        <pc:spChg chg="add del mod">
          <ac:chgData name="Kerem Ataman" userId="4877ff4c3120fcf5" providerId="LiveId" clId="{1263C3DB-4AC1-4F26-A782-AD1FDC85207D}" dt="2020-12-27T05:50:43.577" v="745" actId="478"/>
          <ac:spMkLst>
            <pc:docMk/>
            <pc:sldMk cId="3251627721" sldId="265"/>
            <ac:spMk id="81" creationId="{EA729C73-ECDD-4B9B-9D76-98641BAC44D3}"/>
          </ac:spMkLst>
        </pc:spChg>
        <pc:spChg chg="add del mod">
          <ac:chgData name="Kerem Ataman" userId="4877ff4c3120fcf5" providerId="LiveId" clId="{1263C3DB-4AC1-4F26-A782-AD1FDC85207D}" dt="2020-12-27T05:50:42.818" v="744" actId="478"/>
          <ac:spMkLst>
            <pc:docMk/>
            <pc:sldMk cId="3251627721" sldId="265"/>
            <ac:spMk id="83" creationId="{5FD12F04-F139-4D69-9660-023EFD590365}"/>
          </ac:spMkLst>
        </pc:spChg>
        <pc:spChg chg="add del mod">
          <ac:chgData name="Kerem Ataman" userId="4877ff4c3120fcf5" providerId="LiveId" clId="{1263C3DB-4AC1-4F26-A782-AD1FDC85207D}" dt="2020-12-27T05:50:44.606" v="746" actId="478"/>
          <ac:spMkLst>
            <pc:docMk/>
            <pc:sldMk cId="3251627721" sldId="265"/>
            <ac:spMk id="85" creationId="{1BF6BD21-9A15-4A96-940D-4AD2F844161A}"/>
          </ac:spMkLst>
        </pc:spChg>
        <pc:spChg chg="add del mod">
          <ac:chgData name="Kerem Ataman" userId="4877ff4c3120fcf5" providerId="LiveId" clId="{1263C3DB-4AC1-4F26-A782-AD1FDC85207D}" dt="2020-12-27T05:50:44.945" v="747" actId="478"/>
          <ac:spMkLst>
            <pc:docMk/>
            <pc:sldMk cId="3251627721" sldId="265"/>
            <ac:spMk id="87" creationId="{672F1AE9-FA01-4C88-B90B-48B168F5D5C9}"/>
          </ac:spMkLst>
        </pc:spChg>
        <pc:spChg chg="add del mod">
          <ac:chgData name="Kerem Ataman" userId="4877ff4c3120fcf5" providerId="LiveId" clId="{1263C3DB-4AC1-4F26-A782-AD1FDC85207D}" dt="2020-12-27T05:50:46.369" v="748" actId="478"/>
          <ac:spMkLst>
            <pc:docMk/>
            <pc:sldMk cId="3251627721" sldId="265"/>
            <ac:spMk id="89" creationId="{047B62BD-93AE-4F62-9953-D717626FFD9E}"/>
          </ac:spMkLst>
        </pc:spChg>
        <pc:spChg chg="add del mod">
          <ac:chgData name="Kerem Ataman" userId="4877ff4c3120fcf5" providerId="LiveId" clId="{1263C3DB-4AC1-4F26-A782-AD1FDC85207D}" dt="2020-12-27T05:50:46.730" v="749" actId="478"/>
          <ac:spMkLst>
            <pc:docMk/>
            <pc:sldMk cId="3251627721" sldId="265"/>
            <ac:spMk id="91" creationId="{85EEE404-2746-4766-827E-58975EF7D3FD}"/>
          </ac:spMkLst>
        </pc:spChg>
        <pc:spChg chg="add del mod">
          <ac:chgData name="Kerem Ataman" userId="4877ff4c3120fcf5" providerId="LiveId" clId="{1263C3DB-4AC1-4F26-A782-AD1FDC85207D}" dt="2020-12-27T05:50:55.585" v="751" actId="478"/>
          <ac:spMkLst>
            <pc:docMk/>
            <pc:sldMk cId="3251627721" sldId="265"/>
            <ac:spMk id="93" creationId="{DF42A9BA-C1AF-495A-943F-F481E732DF36}"/>
          </ac:spMkLst>
        </pc:spChg>
        <pc:spChg chg="add del mod">
          <ac:chgData name="Kerem Ataman" userId="4877ff4c3120fcf5" providerId="LiveId" clId="{1263C3DB-4AC1-4F26-A782-AD1FDC85207D}" dt="2020-12-27T05:50:56.751" v="752" actId="478"/>
          <ac:spMkLst>
            <pc:docMk/>
            <pc:sldMk cId="3251627721" sldId="265"/>
            <ac:spMk id="95" creationId="{37577679-FD26-4816-81D8-317B0735CE58}"/>
          </ac:spMkLst>
        </pc:spChg>
        <pc:spChg chg="add del mod">
          <ac:chgData name="Kerem Ataman" userId="4877ff4c3120fcf5" providerId="LiveId" clId="{1263C3DB-4AC1-4F26-A782-AD1FDC85207D}" dt="2020-12-27T05:50:57.234" v="753" actId="478"/>
          <ac:spMkLst>
            <pc:docMk/>
            <pc:sldMk cId="3251627721" sldId="265"/>
            <ac:spMk id="97" creationId="{7A6C3B17-2186-41EA-B36E-39EA8E440EAF}"/>
          </ac:spMkLst>
        </pc:spChg>
        <pc:spChg chg="add del">
          <ac:chgData name="Kerem Ataman" userId="4877ff4c3120fcf5" providerId="LiveId" clId="{1263C3DB-4AC1-4F26-A782-AD1FDC85207D}" dt="2020-12-27T05:48:56.892" v="716" actId="478"/>
          <ac:spMkLst>
            <pc:docMk/>
            <pc:sldMk cId="3251627721" sldId="265"/>
            <ac:spMk id="99" creationId="{60A2E64D-6AFB-4947-8EA9-8E465C8329B1}"/>
          </ac:spMkLst>
        </pc:spChg>
        <pc:spChg chg="add del">
          <ac:chgData name="Kerem Ataman" userId="4877ff4c3120fcf5" providerId="LiveId" clId="{1263C3DB-4AC1-4F26-A782-AD1FDC85207D}" dt="2020-12-27T05:48:56.892" v="716" actId="478"/>
          <ac:spMkLst>
            <pc:docMk/>
            <pc:sldMk cId="3251627721" sldId="265"/>
            <ac:spMk id="101" creationId="{4D5866B7-6B32-405E-A4A5-CA3894654F66}"/>
          </ac:spMkLst>
        </pc:spChg>
        <pc:spChg chg="add del">
          <ac:chgData name="Kerem Ataman" userId="4877ff4c3120fcf5" providerId="LiveId" clId="{1263C3DB-4AC1-4F26-A782-AD1FDC85207D}" dt="2020-12-27T05:48:56.892" v="716" actId="478"/>
          <ac:spMkLst>
            <pc:docMk/>
            <pc:sldMk cId="3251627721" sldId="265"/>
            <ac:spMk id="103" creationId="{FE436D46-1667-435E-BEFF-92FEFCD0FCD2}"/>
          </ac:spMkLst>
        </pc:spChg>
        <pc:spChg chg="add del">
          <ac:chgData name="Kerem Ataman" userId="4877ff4c3120fcf5" providerId="LiveId" clId="{1263C3DB-4AC1-4F26-A782-AD1FDC85207D}" dt="2020-12-27T05:48:56.892" v="716" actId="478"/>
          <ac:spMkLst>
            <pc:docMk/>
            <pc:sldMk cId="3251627721" sldId="265"/>
            <ac:spMk id="105" creationId="{0D3C5550-4712-4AAF-943B-42CD9F94623E}"/>
          </ac:spMkLst>
        </pc:spChg>
        <pc:spChg chg="add del">
          <ac:chgData name="Kerem Ataman" userId="4877ff4c3120fcf5" providerId="LiveId" clId="{1263C3DB-4AC1-4F26-A782-AD1FDC85207D}" dt="2020-12-27T05:48:56.892" v="716" actId="478"/>
          <ac:spMkLst>
            <pc:docMk/>
            <pc:sldMk cId="3251627721" sldId="265"/>
            <ac:spMk id="107" creationId="{1EE85BD7-CF78-4400-8A38-C719FFE913C1}"/>
          </ac:spMkLst>
        </pc:spChg>
        <pc:spChg chg="add del">
          <ac:chgData name="Kerem Ataman" userId="4877ff4c3120fcf5" providerId="LiveId" clId="{1263C3DB-4AC1-4F26-A782-AD1FDC85207D}" dt="2020-12-27T05:48:56.892" v="716" actId="478"/>
          <ac:spMkLst>
            <pc:docMk/>
            <pc:sldMk cId="3251627721" sldId="265"/>
            <ac:spMk id="109" creationId="{734C01F9-ECEA-4D2A-BF5B-87BB0FC57077}"/>
          </ac:spMkLst>
        </pc:spChg>
        <pc:spChg chg="add del">
          <ac:chgData name="Kerem Ataman" userId="4877ff4c3120fcf5" providerId="LiveId" clId="{1263C3DB-4AC1-4F26-A782-AD1FDC85207D}" dt="2020-12-27T05:48:56.892" v="716" actId="478"/>
          <ac:spMkLst>
            <pc:docMk/>
            <pc:sldMk cId="3251627721" sldId="265"/>
            <ac:spMk id="111" creationId="{1C38FFFC-64BC-4308-B8A4-0EBE95052B65}"/>
          </ac:spMkLst>
        </pc:spChg>
        <pc:spChg chg="add del">
          <ac:chgData name="Kerem Ataman" userId="4877ff4c3120fcf5" providerId="LiveId" clId="{1263C3DB-4AC1-4F26-A782-AD1FDC85207D}" dt="2020-12-27T05:48:56.892" v="716" actId="478"/>
          <ac:spMkLst>
            <pc:docMk/>
            <pc:sldMk cId="3251627721" sldId="265"/>
            <ac:spMk id="113" creationId="{B99D3021-126C-491B-AD83-B7262331FA7A}"/>
          </ac:spMkLst>
        </pc:spChg>
        <pc:spChg chg="add del">
          <ac:chgData name="Kerem Ataman" userId="4877ff4c3120fcf5" providerId="LiveId" clId="{1263C3DB-4AC1-4F26-A782-AD1FDC85207D}" dt="2020-12-27T05:48:56.892" v="716" actId="478"/>
          <ac:spMkLst>
            <pc:docMk/>
            <pc:sldMk cId="3251627721" sldId="265"/>
            <ac:spMk id="115" creationId="{7360D82C-8FF3-4875-AEA5-6760568B92AD}"/>
          </ac:spMkLst>
        </pc:spChg>
        <pc:spChg chg="add del">
          <ac:chgData name="Kerem Ataman" userId="4877ff4c3120fcf5" providerId="LiveId" clId="{1263C3DB-4AC1-4F26-A782-AD1FDC85207D}" dt="2020-12-27T05:48:56.892" v="716" actId="478"/>
          <ac:spMkLst>
            <pc:docMk/>
            <pc:sldMk cId="3251627721" sldId="265"/>
            <ac:spMk id="117" creationId="{078E23CA-27E7-4D8B-AF04-64B2604C37BB}"/>
          </ac:spMkLst>
        </pc:spChg>
        <pc:spChg chg="add del">
          <ac:chgData name="Kerem Ataman" userId="4877ff4c3120fcf5" providerId="LiveId" clId="{1263C3DB-4AC1-4F26-A782-AD1FDC85207D}" dt="2020-12-27T05:48:56.892" v="716" actId="478"/>
          <ac:spMkLst>
            <pc:docMk/>
            <pc:sldMk cId="3251627721" sldId="265"/>
            <ac:spMk id="119" creationId="{D79E844F-6536-47AC-84AD-4CAB73C8C66D}"/>
          </ac:spMkLst>
        </pc:spChg>
        <pc:spChg chg="add del">
          <ac:chgData name="Kerem Ataman" userId="4877ff4c3120fcf5" providerId="LiveId" clId="{1263C3DB-4AC1-4F26-A782-AD1FDC85207D}" dt="2020-12-27T05:48:56.892" v="716" actId="478"/>
          <ac:spMkLst>
            <pc:docMk/>
            <pc:sldMk cId="3251627721" sldId="265"/>
            <ac:spMk id="121" creationId="{124A7957-40C6-4F3D-87FC-8DEE1D63DA1F}"/>
          </ac:spMkLst>
        </pc:spChg>
        <pc:spChg chg="add del mod">
          <ac:chgData name="Kerem Ataman" userId="4877ff4c3120fcf5" providerId="LiveId" clId="{1263C3DB-4AC1-4F26-A782-AD1FDC85207D}" dt="2020-12-27T05:50:57.937" v="754" actId="478"/>
          <ac:spMkLst>
            <pc:docMk/>
            <pc:sldMk cId="3251627721" sldId="265"/>
            <ac:spMk id="123" creationId="{7787CE93-777C-4503-9B01-04895118C087}"/>
          </ac:spMkLst>
        </pc:spChg>
        <pc:spChg chg="add del mod">
          <ac:chgData name="Kerem Ataman" userId="4877ff4c3120fcf5" providerId="LiveId" clId="{1263C3DB-4AC1-4F26-A782-AD1FDC85207D}" dt="2020-12-27T05:50:58.924" v="755" actId="478"/>
          <ac:spMkLst>
            <pc:docMk/>
            <pc:sldMk cId="3251627721" sldId="265"/>
            <ac:spMk id="125" creationId="{1D2193D1-8BE3-4216-BDDA-324F079A5951}"/>
          </ac:spMkLst>
        </pc:spChg>
        <pc:spChg chg="add del mod">
          <ac:chgData name="Kerem Ataman" userId="4877ff4c3120fcf5" providerId="LiveId" clId="{1263C3DB-4AC1-4F26-A782-AD1FDC85207D}" dt="2020-12-27T05:50:59.689" v="756" actId="478"/>
          <ac:spMkLst>
            <pc:docMk/>
            <pc:sldMk cId="3251627721" sldId="265"/>
            <ac:spMk id="127" creationId="{0F14B929-5309-45F9-ADCF-DA62EA9AE6DD}"/>
          </ac:spMkLst>
        </pc:spChg>
        <pc:spChg chg="add del mod">
          <ac:chgData name="Kerem Ataman" userId="4877ff4c3120fcf5" providerId="LiveId" clId="{1263C3DB-4AC1-4F26-A782-AD1FDC85207D}" dt="2020-12-27T05:51:00.623" v="757" actId="478"/>
          <ac:spMkLst>
            <pc:docMk/>
            <pc:sldMk cId="3251627721" sldId="265"/>
            <ac:spMk id="129" creationId="{992FD1EA-80F2-4865-A4A8-328FB571A327}"/>
          </ac:spMkLst>
        </pc:spChg>
        <pc:spChg chg="add del mod">
          <ac:chgData name="Kerem Ataman" userId="4877ff4c3120fcf5" providerId="LiveId" clId="{1263C3DB-4AC1-4F26-A782-AD1FDC85207D}" dt="2020-12-27T05:50:38.250" v="740" actId="478"/>
          <ac:spMkLst>
            <pc:docMk/>
            <pc:sldMk cId="3251627721" sldId="265"/>
            <ac:spMk id="131" creationId="{7C20AFC4-A297-4B74-91EB-02B288A7C0EA}"/>
          </ac:spMkLst>
        </pc:spChg>
        <pc:spChg chg="add del mod">
          <ac:chgData name="Kerem Ataman" userId="4877ff4c3120fcf5" providerId="LiveId" clId="{1263C3DB-4AC1-4F26-A782-AD1FDC85207D}" dt="2020-12-27T05:49:21.973" v="719" actId="478"/>
          <ac:spMkLst>
            <pc:docMk/>
            <pc:sldMk cId="3251627721" sldId="265"/>
            <ac:spMk id="133" creationId="{85FE9C4A-73C7-4B89-81EA-791968CC57A1}"/>
          </ac:spMkLst>
        </pc:spChg>
        <pc:spChg chg="add mod">
          <ac:chgData name="Kerem Ataman" userId="4877ff4c3120fcf5" providerId="LiveId" clId="{1263C3DB-4AC1-4F26-A782-AD1FDC85207D}" dt="2021-02-09T04:33:12.252" v="8976" actId="164"/>
          <ac:spMkLst>
            <pc:docMk/>
            <pc:sldMk cId="3251627721" sldId="265"/>
            <ac:spMk id="135" creationId="{0238E37C-CBBD-49AD-8275-1998E41C9555}"/>
          </ac:spMkLst>
        </pc:spChg>
        <pc:spChg chg="add mod">
          <ac:chgData name="Kerem Ataman" userId="4877ff4c3120fcf5" providerId="LiveId" clId="{1263C3DB-4AC1-4F26-A782-AD1FDC85207D}" dt="2021-02-09T04:33:12.252" v="8976" actId="164"/>
          <ac:spMkLst>
            <pc:docMk/>
            <pc:sldMk cId="3251627721" sldId="265"/>
            <ac:spMk id="137" creationId="{4D22E4B2-A52B-4A1F-9049-964C4896609B}"/>
          </ac:spMkLst>
        </pc:spChg>
        <pc:spChg chg="add mod">
          <ac:chgData name="Kerem Ataman" userId="4877ff4c3120fcf5" providerId="LiveId" clId="{1263C3DB-4AC1-4F26-A782-AD1FDC85207D}" dt="2021-02-09T04:33:12.252" v="8976" actId="164"/>
          <ac:spMkLst>
            <pc:docMk/>
            <pc:sldMk cId="3251627721" sldId="265"/>
            <ac:spMk id="139" creationId="{4971A214-CD2C-4EF4-A2F1-9FFF8D0077B6}"/>
          </ac:spMkLst>
        </pc:spChg>
        <pc:spChg chg="add mod">
          <ac:chgData name="Kerem Ataman" userId="4877ff4c3120fcf5" providerId="LiveId" clId="{1263C3DB-4AC1-4F26-A782-AD1FDC85207D}" dt="2021-02-09T04:33:12.252" v="8976" actId="164"/>
          <ac:spMkLst>
            <pc:docMk/>
            <pc:sldMk cId="3251627721" sldId="265"/>
            <ac:spMk id="141" creationId="{039ACBD1-CE60-4C9B-8B2B-623217A3E5C2}"/>
          </ac:spMkLst>
        </pc:spChg>
        <pc:spChg chg="add mod">
          <ac:chgData name="Kerem Ataman" userId="4877ff4c3120fcf5" providerId="LiveId" clId="{1263C3DB-4AC1-4F26-A782-AD1FDC85207D}" dt="2021-02-09T04:33:12.252" v="8976" actId="164"/>
          <ac:spMkLst>
            <pc:docMk/>
            <pc:sldMk cId="3251627721" sldId="265"/>
            <ac:spMk id="143" creationId="{CE7C1418-0E37-495B-9ED3-D0041B9EC063}"/>
          </ac:spMkLst>
        </pc:spChg>
        <pc:spChg chg="add mod">
          <ac:chgData name="Kerem Ataman" userId="4877ff4c3120fcf5" providerId="LiveId" clId="{1263C3DB-4AC1-4F26-A782-AD1FDC85207D}" dt="2021-02-09T04:33:12.252" v="8976" actId="164"/>
          <ac:spMkLst>
            <pc:docMk/>
            <pc:sldMk cId="3251627721" sldId="265"/>
            <ac:spMk id="145" creationId="{6AB004AC-4CBA-41CA-B725-A198D5A4E0E4}"/>
          </ac:spMkLst>
        </pc:spChg>
        <pc:spChg chg="add mod">
          <ac:chgData name="Kerem Ataman" userId="4877ff4c3120fcf5" providerId="LiveId" clId="{1263C3DB-4AC1-4F26-A782-AD1FDC85207D}" dt="2021-02-09T04:33:12.252" v="8976" actId="164"/>
          <ac:spMkLst>
            <pc:docMk/>
            <pc:sldMk cId="3251627721" sldId="265"/>
            <ac:spMk id="147" creationId="{304AB73C-9275-44C2-9A96-7FAE0B4F9EDB}"/>
          </ac:spMkLst>
        </pc:spChg>
        <pc:spChg chg="add mod">
          <ac:chgData name="Kerem Ataman" userId="4877ff4c3120fcf5" providerId="LiveId" clId="{1263C3DB-4AC1-4F26-A782-AD1FDC85207D}" dt="2021-02-09T04:33:12.252" v="8976" actId="164"/>
          <ac:spMkLst>
            <pc:docMk/>
            <pc:sldMk cId="3251627721" sldId="265"/>
            <ac:spMk id="149" creationId="{0AB56CB4-0C59-423B-AE5B-9FC1ADC7A38F}"/>
          </ac:spMkLst>
        </pc:spChg>
        <pc:spChg chg="add mod">
          <ac:chgData name="Kerem Ataman" userId="4877ff4c3120fcf5" providerId="LiveId" clId="{1263C3DB-4AC1-4F26-A782-AD1FDC85207D}" dt="2021-02-09T04:33:12.252" v="8976" actId="164"/>
          <ac:spMkLst>
            <pc:docMk/>
            <pc:sldMk cId="3251627721" sldId="265"/>
            <ac:spMk id="151" creationId="{681204E3-AC95-4147-A6EF-0A95D8F1914A}"/>
          </ac:spMkLst>
        </pc:spChg>
        <pc:spChg chg="add mod">
          <ac:chgData name="Kerem Ataman" userId="4877ff4c3120fcf5" providerId="LiveId" clId="{1263C3DB-4AC1-4F26-A782-AD1FDC85207D}" dt="2021-02-09T04:33:12.252" v="8976" actId="164"/>
          <ac:spMkLst>
            <pc:docMk/>
            <pc:sldMk cId="3251627721" sldId="265"/>
            <ac:spMk id="153" creationId="{E99B7FF7-5CB3-4DE9-9011-333E358FB0D4}"/>
          </ac:spMkLst>
        </pc:spChg>
        <pc:spChg chg="add mod">
          <ac:chgData name="Kerem Ataman" userId="4877ff4c3120fcf5" providerId="LiveId" clId="{1263C3DB-4AC1-4F26-A782-AD1FDC85207D}" dt="2021-02-09T04:33:12.252" v="8976" actId="164"/>
          <ac:spMkLst>
            <pc:docMk/>
            <pc:sldMk cId="3251627721" sldId="265"/>
            <ac:spMk id="155" creationId="{CD1D1A85-E520-4D51-BD25-65CBC7DE7864}"/>
          </ac:spMkLst>
        </pc:spChg>
        <pc:spChg chg="add mod">
          <ac:chgData name="Kerem Ataman" userId="4877ff4c3120fcf5" providerId="LiveId" clId="{1263C3DB-4AC1-4F26-A782-AD1FDC85207D}" dt="2021-02-09T04:33:12.252" v="8976" actId="164"/>
          <ac:spMkLst>
            <pc:docMk/>
            <pc:sldMk cId="3251627721" sldId="265"/>
            <ac:spMk id="157" creationId="{B4A90E6D-D7C9-4C74-B627-6BEB25635EEF}"/>
          </ac:spMkLst>
        </pc:spChg>
        <pc:spChg chg="add mod">
          <ac:chgData name="Kerem Ataman" userId="4877ff4c3120fcf5" providerId="LiveId" clId="{1263C3DB-4AC1-4F26-A782-AD1FDC85207D}" dt="2021-02-09T04:33:12.252" v="8976" actId="164"/>
          <ac:spMkLst>
            <pc:docMk/>
            <pc:sldMk cId="3251627721" sldId="265"/>
            <ac:spMk id="159" creationId="{DD3F71F1-2A79-4CB1-AF24-2F47DAE4A6A6}"/>
          </ac:spMkLst>
        </pc:spChg>
        <pc:spChg chg="add mod">
          <ac:chgData name="Kerem Ataman" userId="4877ff4c3120fcf5" providerId="LiveId" clId="{1263C3DB-4AC1-4F26-A782-AD1FDC85207D}" dt="2021-02-09T04:33:12.252" v="8976" actId="164"/>
          <ac:spMkLst>
            <pc:docMk/>
            <pc:sldMk cId="3251627721" sldId="265"/>
            <ac:spMk id="161" creationId="{E574556F-C4A7-4E14-83BF-896D51ECC3B0}"/>
          </ac:spMkLst>
        </pc:spChg>
        <pc:spChg chg="add del mod">
          <ac:chgData name="Kerem Ataman" userId="4877ff4c3120fcf5" providerId="LiveId" clId="{1263C3DB-4AC1-4F26-A782-AD1FDC85207D}" dt="2020-12-27T05:52:59.633" v="787" actId="478"/>
          <ac:spMkLst>
            <pc:docMk/>
            <pc:sldMk cId="3251627721" sldId="265"/>
            <ac:spMk id="163" creationId="{0ECE3494-99E7-448C-A719-005ECD3F9C75}"/>
          </ac:spMkLst>
        </pc:spChg>
        <pc:spChg chg="add del mod">
          <ac:chgData name="Kerem Ataman" userId="4877ff4c3120fcf5" providerId="LiveId" clId="{1263C3DB-4AC1-4F26-A782-AD1FDC85207D}" dt="2020-12-27T05:55:32.384" v="843" actId="478"/>
          <ac:spMkLst>
            <pc:docMk/>
            <pc:sldMk cId="3251627721" sldId="265"/>
            <ac:spMk id="165" creationId="{99726473-43C0-44E3-BD00-2EB49D82BC27}"/>
          </ac:spMkLst>
        </pc:spChg>
        <pc:spChg chg="add mod">
          <ac:chgData name="Kerem Ataman" userId="4877ff4c3120fcf5" providerId="LiveId" clId="{1263C3DB-4AC1-4F26-A782-AD1FDC85207D}" dt="2021-02-09T04:33:12.252" v="8976" actId="164"/>
          <ac:spMkLst>
            <pc:docMk/>
            <pc:sldMk cId="3251627721" sldId="265"/>
            <ac:spMk id="167" creationId="{52ACE29F-6CC4-4450-BF7F-2B320EE09EBD}"/>
          </ac:spMkLst>
        </pc:spChg>
        <pc:spChg chg="add mod">
          <ac:chgData name="Kerem Ataman" userId="4877ff4c3120fcf5" providerId="LiveId" clId="{1263C3DB-4AC1-4F26-A782-AD1FDC85207D}" dt="2021-02-09T04:33:12.252" v="8976" actId="164"/>
          <ac:spMkLst>
            <pc:docMk/>
            <pc:sldMk cId="3251627721" sldId="265"/>
            <ac:spMk id="169" creationId="{EB0EC1FC-83A6-4307-8337-DDAAE6194911}"/>
          </ac:spMkLst>
        </pc:spChg>
        <pc:spChg chg="add mod">
          <ac:chgData name="Kerem Ataman" userId="4877ff4c3120fcf5" providerId="LiveId" clId="{1263C3DB-4AC1-4F26-A782-AD1FDC85207D}" dt="2021-02-09T04:33:12.252" v="8976" actId="164"/>
          <ac:spMkLst>
            <pc:docMk/>
            <pc:sldMk cId="3251627721" sldId="265"/>
            <ac:spMk id="171" creationId="{4A20A17B-EA94-4205-A306-F37F65F495A6}"/>
          </ac:spMkLst>
        </pc:spChg>
        <pc:spChg chg="add mod">
          <ac:chgData name="Kerem Ataman" userId="4877ff4c3120fcf5" providerId="LiveId" clId="{1263C3DB-4AC1-4F26-A782-AD1FDC85207D}" dt="2021-02-09T04:33:12.252" v="8976" actId="164"/>
          <ac:spMkLst>
            <pc:docMk/>
            <pc:sldMk cId="3251627721" sldId="265"/>
            <ac:spMk id="173" creationId="{56E51C23-AB92-43C0-9B09-2ECD863E7C4A}"/>
          </ac:spMkLst>
        </pc:spChg>
        <pc:spChg chg="add mod">
          <ac:chgData name="Kerem Ataman" userId="4877ff4c3120fcf5" providerId="LiveId" clId="{1263C3DB-4AC1-4F26-A782-AD1FDC85207D}" dt="2021-02-09T04:33:12.252" v="8976" actId="164"/>
          <ac:spMkLst>
            <pc:docMk/>
            <pc:sldMk cId="3251627721" sldId="265"/>
            <ac:spMk id="175" creationId="{1B45B87C-B14C-48B1-89A8-205344DFCAD7}"/>
          </ac:spMkLst>
        </pc:spChg>
        <pc:spChg chg="add mod">
          <ac:chgData name="Kerem Ataman" userId="4877ff4c3120fcf5" providerId="LiveId" clId="{1263C3DB-4AC1-4F26-A782-AD1FDC85207D}" dt="2021-02-09T04:33:12.252" v="8976" actId="164"/>
          <ac:spMkLst>
            <pc:docMk/>
            <pc:sldMk cId="3251627721" sldId="265"/>
            <ac:spMk id="177" creationId="{46CD2984-5494-4D68-A729-F83CE6E8A3A1}"/>
          </ac:spMkLst>
        </pc:spChg>
        <pc:spChg chg="add mod">
          <ac:chgData name="Kerem Ataman" userId="4877ff4c3120fcf5" providerId="LiveId" clId="{1263C3DB-4AC1-4F26-A782-AD1FDC85207D}" dt="2021-02-09T04:33:12.252" v="8976" actId="164"/>
          <ac:spMkLst>
            <pc:docMk/>
            <pc:sldMk cId="3251627721" sldId="265"/>
            <ac:spMk id="179" creationId="{2CCB9BDE-21CC-4C1D-B822-11B231DC48D5}"/>
          </ac:spMkLst>
        </pc:spChg>
        <pc:spChg chg="add mod">
          <ac:chgData name="Kerem Ataman" userId="4877ff4c3120fcf5" providerId="LiveId" clId="{1263C3DB-4AC1-4F26-A782-AD1FDC85207D}" dt="2021-02-09T04:33:12.252" v="8976" actId="164"/>
          <ac:spMkLst>
            <pc:docMk/>
            <pc:sldMk cId="3251627721" sldId="265"/>
            <ac:spMk id="181" creationId="{948099E9-66BC-4488-B3DC-39A40337FDB4}"/>
          </ac:spMkLst>
        </pc:spChg>
        <pc:spChg chg="add mod">
          <ac:chgData name="Kerem Ataman" userId="4877ff4c3120fcf5" providerId="LiveId" clId="{1263C3DB-4AC1-4F26-A782-AD1FDC85207D}" dt="2021-02-09T04:33:12.252" v="8976" actId="164"/>
          <ac:spMkLst>
            <pc:docMk/>
            <pc:sldMk cId="3251627721" sldId="265"/>
            <ac:spMk id="183" creationId="{C0CAE11E-947B-4797-874A-1E9AC56A44E0}"/>
          </ac:spMkLst>
        </pc:spChg>
        <pc:spChg chg="add mod">
          <ac:chgData name="Kerem Ataman" userId="4877ff4c3120fcf5" providerId="LiveId" clId="{1263C3DB-4AC1-4F26-A782-AD1FDC85207D}" dt="2021-02-09T04:33:12.252" v="8976" actId="164"/>
          <ac:spMkLst>
            <pc:docMk/>
            <pc:sldMk cId="3251627721" sldId="265"/>
            <ac:spMk id="185" creationId="{46BC03FF-0256-4FEA-9893-B3A210FCF61C}"/>
          </ac:spMkLst>
        </pc:spChg>
        <pc:spChg chg="add mod">
          <ac:chgData name="Kerem Ataman" userId="4877ff4c3120fcf5" providerId="LiveId" clId="{1263C3DB-4AC1-4F26-A782-AD1FDC85207D}" dt="2021-02-09T04:33:12.252" v="8976" actId="164"/>
          <ac:spMkLst>
            <pc:docMk/>
            <pc:sldMk cId="3251627721" sldId="265"/>
            <ac:spMk id="187" creationId="{BBF5DDA7-D45E-4535-AD1C-CE54B317F0FD}"/>
          </ac:spMkLst>
        </pc:spChg>
        <pc:spChg chg="add mod">
          <ac:chgData name="Kerem Ataman" userId="4877ff4c3120fcf5" providerId="LiveId" clId="{1263C3DB-4AC1-4F26-A782-AD1FDC85207D}" dt="2021-02-09T04:33:12.252" v="8976" actId="164"/>
          <ac:spMkLst>
            <pc:docMk/>
            <pc:sldMk cId="3251627721" sldId="265"/>
            <ac:spMk id="189" creationId="{1B402AA1-FD20-4AC8-AACA-1BAFE3A2A68D}"/>
          </ac:spMkLst>
        </pc:spChg>
        <pc:spChg chg="add mod">
          <ac:chgData name="Kerem Ataman" userId="4877ff4c3120fcf5" providerId="LiveId" clId="{1263C3DB-4AC1-4F26-A782-AD1FDC85207D}" dt="2021-02-09T04:33:12.252" v="8976" actId="164"/>
          <ac:spMkLst>
            <pc:docMk/>
            <pc:sldMk cId="3251627721" sldId="265"/>
            <ac:spMk id="191" creationId="{C3DC0983-084F-44C5-AB56-E90D3A280E71}"/>
          </ac:spMkLst>
        </pc:spChg>
        <pc:spChg chg="add mod">
          <ac:chgData name="Kerem Ataman" userId="4877ff4c3120fcf5" providerId="LiveId" clId="{1263C3DB-4AC1-4F26-A782-AD1FDC85207D}" dt="2021-02-09T04:33:12.252" v="8976" actId="164"/>
          <ac:spMkLst>
            <pc:docMk/>
            <pc:sldMk cId="3251627721" sldId="265"/>
            <ac:spMk id="193" creationId="{F5A9347F-C45C-4E1C-981F-530DAD43E341}"/>
          </ac:spMkLst>
        </pc:spChg>
        <pc:spChg chg="add mod">
          <ac:chgData name="Kerem Ataman" userId="4877ff4c3120fcf5" providerId="LiveId" clId="{1263C3DB-4AC1-4F26-A782-AD1FDC85207D}" dt="2021-02-09T04:33:12.252" v="8976" actId="164"/>
          <ac:spMkLst>
            <pc:docMk/>
            <pc:sldMk cId="3251627721" sldId="265"/>
            <ac:spMk id="195" creationId="{2DFE58DF-39B9-4C52-BE00-B07B05F84493}"/>
          </ac:spMkLst>
        </pc:spChg>
        <pc:spChg chg="add mod">
          <ac:chgData name="Kerem Ataman" userId="4877ff4c3120fcf5" providerId="LiveId" clId="{1263C3DB-4AC1-4F26-A782-AD1FDC85207D}" dt="2021-02-09T04:33:12.252" v="8976" actId="164"/>
          <ac:spMkLst>
            <pc:docMk/>
            <pc:sldMk cId="3251627721" sldId="265"/>
            <ac:spMk id="197" creationId="{418887BA-541A-4843-8437-2E9C791AFF47}"/>
          </ac:spMkLst>
        </pc:spChg>
        <pc:spChg chg="add mod">
          <ac:chgData name="Kerem Ataman" userId="4877ff4c3120fcf5" providerId="LiveId" clId="{1263C3DB-4AC1-4F26-A782-AD1FDC85207D}" dt="2021-02-09T04:33:12.252" v="8976" actId="164"/>
          <ac:spMkLst>
            <pc:docMk/>
            <pc:sldMk cId="3251627721" sldId="265"/>
            <ac:spMk id="199" creationId="{568C1114-D078-4199-B0FE-D71A295710B6}"/>
          </ac:spMkLst>
        </pc:spChg>
        <pc:spChg chg="add mod">
          <ac:chgData name="Kerem Ataman" userId="4877ff4c3120fcf5" providerId="LiveId" clId="{1263C3DB-4AC1-4F26-A782-AD1FDC85207D}" dt="2021-02-09T04:33:12.252" v="8976" actId="164"/>
          <ac:spMkLst>
            <pc:docMk/>
            <pc:sldMk cId="3251627721" sldId="265"/>
            <ac:spMk id="201" creationId="{57EBA697-EFBE-492B-96BF-738D64A9BDDA}"/>
          </ac:spMkLst>
        </pc:spChg>
        <pc:spChg chg="add mod">
          <ac:chgData name="Kerem Ataman" userId="4877ff4c3120fcf5" providerId="LiveId" clId="{1263C3DB-4AC1-4F26-A782-AD1FDC85207D}" dt="2021-02-09T04:33:12.252" v="8976" actId="164"/>
          <ac:spMkLst>
            <pc:docMk/>
            <pc:sldMk cId="3251627721" sldId="265"/>
            <ac:spMk id="203" creationId="{FC675870-7C75-4000-AC5E-1C6588D982A7}"/>
          </ac:spMkLst>
        </pc:spChg>
        <pc:spChg chg="add mod">
          <ac:chgData name="Kerem Ataman" userId="4877ff4c3120fcf5" providerId="LiveId" clId="{1263C3DB-4AC1-4F26-A782-AD1FDC85207D}" dt="2021-02-09T04:33:12.252" v="8976" actId="164"/>
          <ac:spMkLst>
            <pc:docMk/>
            <pc:sldMk cId="3251627721" sldId="265"/>
            <ac:spMk id="205" creationId="{20E550E7-BB79-48C3-98FA-63AF62E449B4}"/>
          </ac:spMkLst>
        </pc:spChg>
        <pc:spChg chg="add mod">
          <ac:chgData name="Kerem Ataman" userId="4877ff4c3120fcf5" providerId="LiveId" clId="{1263C3DB-4AC1-4F26-A782-AD1FDC85207D}" dt="2021-02-09T04:33:12.252" v="8976" actId="164"/>
          <ac:spMkLst>
            <pc:docMk/>
            <pc:sldMk cId="3251627721" sldId="265"/>
            <ac:spMk id="207" creationId="{491F26CC-240E-49C8-8C1B-71BC02D83440}"/>
          </ac:spMkLst>
        </pc:spChg>
        <pc:spChg chg="add mod">
          <ac:chgData name="Kerem Ataman" userId="4877ff4c3120fcf5" providerId="LiveId" clId="{1263C3DB-4AC1-4F26-A782-AD1FDC85207D}" dt="2021-02-09T04:33:12.252" v="8976" actId="164"/>
          <ac:spMkLst>
            <pc:docMk/>
            <pc:sldMk cId="3251627721" sldId="265"/>
            <ac:spMk id="209" creationId="{8079BCDF-26EF-44B4-94D5-F31837CBC516}"/>
          </ac:spMkLst>
        </pc:spChg>
        <pc:spChg chg="add mod">
          <ac:chgData name="Kerem Ataman" userId="4877ff4c3120fcf5" providerId="LiveId" clId="{1263C3DB-4AC1-4F26-A782-AD1FDC85207D}" dt="2021-02-09T04:33:12.252" v="8976" actId="164"/>
          <ac:spMkLst>
            <pc:docMk/>
            <pc:sldMk cId="3251627721" sldId="265"/>
            <ac:spMk id="211" creationId="{09AF4A36-2F22-45B4-9036-2E45ADC619C1}"/>
          </ac:spMkLst>
        </pc:spChg>
        <pc:spChg chg="add mod">
          <ac:chgData name="Kerem Ataman" userId="4877ff4c3120fcf5" providerId="LiveId" clId="{1263C3DB-4AC1-4F26-A782-AD1FDC85207D}" dt="2021-02-09T04:33:12.252" v="8976" actId="164"/>
          <ac:spMkLst>
            <pc:docMk/>
            <pc:sldMk cId="3251627721" sldId="265"/>
            <ac:spMk id="213" creationId="{1C6DF0F4-5641-4C10-B385-29193C04BE96}"/>
          </ac:spMkLst>
        </pc:spChg>
        <pc:spChg chg="add del mod">
          <ac:chgData name="Kerem Ataman" userId="4877ff4c3120fcf5" providerId="LiveId" clId="{1263C3DB-4AC1-4F26-A782-AD1FDC85207D}" dt="2020-12-27T05:56:18.744" v="849" actId="478"/>
          <ac:spMkLst>
            <pc:docMk/>
            <pc:sldMk cId="3251627721" sldId="265"/>
            <ac:spMk id="215" creationId="{DDC560BA-B4A0-48CF-8109-38BBDF2AA988}"/>
          </ac:spMkLst>
        </pc:spChg>
        <pc:spChg chg="add mod">
          <ac:chgData name="Kerem Ataman" userId="4877ff4c3120fcf5" providerId="LiveId" clId="{1263C3DB-4AC1-4F26-A782-AD1FDC85207D}" dt="2021-02-09T04:33:12.252" v="8976" actId="164"/>
          <ac:spMkLst>
            <pc:docMk/>
            <pc:sldMk cId="3251627721" sldId="265"/>
            <ac:spMk id="217" creationId="{A04E4659-BBF6-43AF-859D-1E1E609FFAAA}"/>
          </ac:spMkLst>
        </pc:spChg>
        <pc:spChg chg="add mod">
          <ac:chgData name="Kerem Ataman" userId="4877ff4c3120fcf5" providerId="LiveId" clId="{1263C3DB-4AC1-4F26-A782-AD1FDC85207D}" dt="2021-02-09T04:33:12.252" v="8976" actId="164"/>
          <ac:spMkLst>
            <pc:docMk/>
            <pc:sldMk cId="3251627721" sldId="265"/>
            <ac:spMk id="219" creationId="{94546FDE-BBA4-485F-8BE7-FC41219722C4}"/>
          </ac:spMkLst>
        </pc:spChg>
        <pc:spChg chg="add mod">
          <ac:chgData name="Kerem Ataman" userId="4877ff4c3120fcf5" providerId="LiveId" clId="{1263C3DB-4AC1-4F26-A782-AD1FDC85207D}" dt="2021-02-09T04:33:12.252" v="8976" actId="164"/>
          <ac:spMkLst>
            <pc:docMk/>
            <pc:sldMk cId="3251627721" sldId="265"/>
            <ac:spMk id="221" creationId="{8306B1B6-8F98-41C8-BE83-9DE34F2047B6}"/>
          </ac:spMkLst>
        </pc:spChg>
        <pc:spChg chg="add mod">
          <ac:chgData name="Kerem Ataman" userId="4877ff4c3120fcf5" providerId="LiveId" clId="{1263C3DB-4AC1-4F26-A782-AD1FDC85207D}" dt="2021-02-09T04:33:12.252" v="8976" actId="164"/>
          <ac:spMkLst>
            <pc:docMk/>
            <pc:sldMk cId="3251627721" sldId="265"/>
            <ac:spMk id="223" creationId="{59596D03-3D5E-4314-99EC-FECDB540C593}"/>
          </ac:spMkLst>
        </pc:spChg>
        <pc:spChg chg="add mod">
          <ac:chgData name="Kerem Ataman" userId="4877ff4c3120fcf5" providerId="LiveId" clId="{1263C3DB-4AC1-4F26-A782-AD1FDC85207D}" dt="2021-02-09T04:33:12.252" v="8976" actId="164"/>
          <ac:spMkLst>
            <pc:docMk/>
            <pc:sldMk cId="3251627721" sldId="265"/>
            <ac:spMk id="225" creationId="{6F3B1977-FE69-4314-8950-8B119C3A7887}"/>
          </ac:spMkLst>
        </pc:spChg>
        <pc:spChg chg="add mod">
          <ac:chgData name="Kerem Ataman" userId="4877ff4c3120fcf5" providerId="LiveId" clId="{1263C3DB-4AC1-4F26-A782-AD1FDC85207D}" dt="2021-02-09T04:33:12.252" v="8976" actId="164"/>
          <ac:spMkLst>
            <pc:docMk/>
            <pc:sldMk cId="3251627721" sldId="265"/>
            <ac:spMk id="227" creationId="{F849411C-A4AB-4DB5-B8EA-4159001CD8EC}"/>
          </ac:spMkLst>
        </pc:spChg>
        <pc:spChg chg="add mod">
          <ac:chgData name="Kerem Ataman" userId="4877ff4c3120fcf5" providerId="LiveId" clId="{1263C3DB-4AC1-4F26-A782-AD1FDC85207D}" dt="2021-02-09T04:33:12.252" v="8976" actId="164"/>
          <ac:spMkLst>
            <pc:docMk/>
            <pc:sldMk cId="3251627721" sldId="265"/>
            <ac:spMk id="229" creationId="{46F17AB3-6133-45F7-A841-E9AC2B5DCB38}"/>
          </ac:spMkLst>
        </pc:spChg>
        <pc:spChg chg="add mod">
          <ac:chgData name="Kerem Ataman" userId="4877ff4c3120fcf5" providerId="LiveId" clId="{1263C3DB-4AC1-4F26-A782-AD1FDC85207D}" dt="2021-02-09T04:33:12.252" v="8976" actId="164"/>
          <ac:spMkLst>
            <pc:docMk/>
            <pc:sldMk cId="3251627721" sldId="265"/>
            <ac:spMk id="231" creationId="{B864CF75-CD22-488D-AFEB-0B15BE0839A3}"/>
          </ac:spMkLst>
        </pc:spChg>
        <pc:spChg chg="add mod">
          <ac:chgData name="Kerem Ataman" userId="4877ff4c3120fcf5" providerId="LiveId" clId="{1263C3DB-4AC1-4F26-A782-AD1FDC85207D}" dt="2021-02-09T04:33:12.252" v="8976" actId="164"/>
          <ac:spMkLst>
            <pc:docMk/>
            <pc:sldMk cId="3251627721" sldId="265"/>
            <ac:spMk id="233" creationId="{463BBC6E-CA3C-4C79-B918-C8B5D75B9E37}"/>
          </ac:spMkLst>
        </pc:spChg>
        <pc:spChg chg="add mod">
          <ac:chgData name="Kerem Ataman" userId="4877ff4c3120fcf5" providerId="LiveId" clId="{1263C3DB-4AC1-4F26-A782-AD1FDC85207D}" dt="2021-02-09T04:33:12.252" v="8976" actId="164"/>
          <ac:spMkLst>
            <pc:docMk/>
            <pc:sldMk cId="3251627721" sldId="265"/>
            <ac:spMk id="235" creationId="{1A9FDBB8-E5EA-442B-A39B-5F7FE59EBB92}"/>
          </ac:spMkLst>
        </pc:spChg>
        <pc:spChg chg="add mod">
          <ac:chgData name="Kerem Ataman" userId="4877ff4c3120fcf5" providerId="LiveId" clId="{1263C3DB-4AC1-4F26-A782-AD1FDC85207D}" dt="2021-02-09T04:33:12.252" v="8976" actId="164"/>
          <ac:spMkLst>
            <pc:docMk/>
            <pc:sldMk cId="3251627721" sldId="265"/>
            <ac:spMk id="237" creationId="{677FFD83-C612-4C92-978B-897E702D35A8}"/>
          </ac:spMkLst>
        </pc:spChg>
        <pc:spChg chg="add mod">
          <ac:chgData name="Kerem Ataman" userId="4877ff4c3120fcf5" providerId="LiveId" clId="{1263C3DB-4AC1-4F26-A782-AD1FDC85207D}" dt="2021-02-09T04:33:12.252" v="8976" actId="164"/>
          <ac:spMkLst>
            <pc:docMk/>
            <pc:sldMk cId="3251627721" sldId="265"/>
            <ac:spMk id="239" creationId="{674806F5-1FBC-4780-9609-3EFA18812DA4}"/>
          </ac:spMkLst>
        </pc:spChg>
        <pc:spChg chg="add mod">
          <ac:chgData name="Kerem Ataman" userId="4877ff4c3120fcf5" providerId="LiveId" clId="{1263C3DB-4AC1-4F26-A782-AD1FDC85207D}" dt="2021-02-09T04:33:12.252" v="8976" actId="164"/>
          <ac:spMkLst>
            <pc:docMk/>
            <pc:sldMk cId="3251627721" sldId="265"/>
            <ac:spMk id="241" creationId="{F25B1E64-1BC8-4A72-8CD4-F7EE97A2FB50}"/>
          </ac:spMkLst>
        </pc:spChg>
        <pc:spChg chg="add mod">
          <ac:chgData name="Kerem Ataman" userId="4877ff4c3120fcf5" providerId="LiveId" clId="{1263C3DB-4AC1-4F26-A782-AD1FDC85207D}" dt="2021-02-09T04:33:12.252" v="8976" actId="164"/>
          <ac:spMkLst>
            <pc:docMk/>
            <pc:sldMk cId="3251627721" sldId="265"/>
            <ac:spMk id="243" creationId="{140342E0-0A4D-41D2-87E8-6EA593BC0B9E}"/>
          </ac:spMkLst>
        </pc:spChg>
        <pc:spChg chg="add mod">
          <ac:chgData name="Kerem Ataman" userId="4877ff4c3120fcf5" providerId="LiveId" clId="{1263C3DB-4AC1-4F26-A782-AD1FDC85207D}" dt="2021-02-09T04:33:12.252" v="8976" actId="164"/>
          <ac:spMkLst>
            <pc:docMk/>
            <pc:sldMk cId="3251627721" sldId="265"/>
            <ac:spMk id="245" creationId="{6FA56B77-3A1D-4C63-B2E2-2CC290430569}"/>
          </ac:spMkLst>
        </pc:spChg>
        <pc:spChg chg="add mod">
          <ac:chgData name="Kerem Ataman" userId="4877ff4c3120fcf5" providerId="LiveId" clId="{1263C3DB-4AC1-4F26-A782-AD1FDC85207D}" dt="2021-02-09T04:33:12.252" v="8976" actId="164"/>
          <ac:spMkLst>
            <pc:docMk/>
            <pc:sldMk cId="3251627721" sldId="265"/>
            <ac:spMk id="247" creationId="{DF1DF8D3-8D8F-47A7-918E-963C478F9F93}"/>
          </ac:spMkLst>
        </pc:spChg>
        <pc:spChg chg="add mod">
          <ac:chgData name="Kerem Ataman" userId="4877ff4c3120fcf5" providerId="LiveId" clId="{1263C3DB-4AC1-4F26-A782-AD1FDC85207D}" dt="2021-02-09T04:33:12.252" v="8976" actId="164"/>
          <ac:spMkLst>
            <pc:docMk/>
            <pc:sldMk cId="3251627721" sldId="265"/>
            <ac:spMk id="249" creationId="{161EB027-9C70-4BDC-BF65-E4F0F71A4CEF}"/>
          </ac:spMkLst>
        </pc:spChg>
        <pc:spChg chg="add mod">
          <ac:chgData name="Kerem Ataman" userId="4877ff4c3120fcf5" providerId="LiveId" clId="{1263C3DB-4AC1-4F26-A782-AD1FDC85207D}" dt="2021-02-09T04:33:12.252" v="8976" actId="164"/>
          <ac:spMkLst>
            <pc:docMk/>
            <pc:sldMk cId="3251627721" sldId="265"/>
            <ac:spMk id="251" creationId="{C49D0A6B-89DC-4970-B1AA-90EA4620EFB2}"/>
          </ac:spMkLst>
        </pc:spChg>
        <pc:spChg chg="add mod">
          <ac:chgData name="Kerem Ataman" userId="4877ff4c3120fcf5" providerId="LiveId" clId="{1263C3DB-4AC1-4F26-A782-AD1FDC85207D}" dt="2021-02-09T04:33:12.252" v="8976" actId="164"/>
          <ac:spMkLst>
            <pc:docMk/>
            <pc:sldMk cId="3251627721" sldId="265"/>
            <ac:spMk id="253" creationId="{7B3F5123-969A-4743-A224-1CE51C87FA3D}"/>
          </ac:spMkLst>
        </pc:spChg>
        <pc:spChg chg="add mod">
          <ac:chgData name="Kerem Ataman" userId="4877ff4c3120fcf5" providerId="LiveId" clId="{1263C3DB-4AC1-4F26-A782-AD1FDC85207D}" dt="2021-02-09T04:33:12.252" v="8976" actId="164"/>
          <ac:spMkLst>
            <pc:docMk/>
            <pc:sldMk cId="3251627721" sldId="265"/>
            <ac:spMk id="255" creationId="{C811E2C5-6580-4970-8B66-EBFA30C64B36}"/>
          </ac:spMkLst>
        </pc:spChg>
        <pc:spChg chg="add mod">
          <ac:chgData name="Kerem Ataman" userId="4877ff4c3120fcf5" providerId="LiveId" clId="{1263C3DB-4AC1-4F26-A782-AD1FDC85207D}" dt="2021-02-09T04:33:12.252" v="8976" actId="164"/>
          <ac:spMkLst>
            <pc:docMk/>
            <pc:sldMk cId="3251627721" sldId="265"/>
            <ac:spMk id="257" creationId="{A5DA6DF9-A49D-4120-AB2A-676159C0B3DC}"/>
          </ac:spMkLst>
        </pc:spChg>
        <pc:spChg chg="add mod">
          <ac:chgData name="Kerem Ataman" userId="4877ff4c3120fcf5" providerId="LiveId" clId="{1263C3DB-4AC1-4F26-A782-AD1FDC85207D}" dt="2021-02-09T04:33:12.252" v="8976" actId="164"/>
          <ac:spMkLst>
            <pc:docMk/>
            <pc:sldMk cId="3251627721" sldId="265"/>
            <ac:spMk id="259" creationId="{F070B086-AC0C-4C66-A1F8-760B29FC8A02}"/>
          </ac:spMkLst>
        </pc:spChg>
        <pc:spChg chg="add mod">
          <ac:chgData name="Kerem Ataman" userId="4877ff4c3120fcf5" providerId="LiveId" clId="{1263C3DB-4AC1-4F26-A782-AD1FDC85207D}" dt="2021-02-09T04:33:12.252" v="8976" actId="164"/>
          <ac:spMkLst>
            <pc:docMk/>
            <pc:sldMk cId="3251627721" sldId="265"/>
            <ac:spMk id="261" creationId="{E5465EFC-5B69-43EB-85E7-73B92B04B628}"/>
          </ac:spMkLst>
        </pc:spChg>
        <pc:spChg chg="add mod">
          <ac:chgData name="Kerem Ataman" userId="4877ff4c3120fcf5" providerId="LiveId" clId="{1263C3DB-4AC1-4F26-A782-AD1FDC85207D}" dt="2021-02-09T04:33:12.252" v="8976" actId="164"/>
          <ac:spMkLst>
            <pc:docMk/>
            <pc:sldMk cId="3251627721" sldId="265"/>
            <ac:spMk id="263" creationId="{D195FA90-F049-4ED9-BC5E-84943E6BE70D}"/>
          </ac:spMkLst>
        </pc:spChg>
        <pc:grpChg chg="add mod">
          <ac:chgData name="Kerem Ataman" userId="4877ff4c3120fcf5" providerId="LiveId" clId="{1263C3DB-4AC1-4F26-A782-AD1FDC85207D}" dt="2021-02-09T04:33:12.252" v="8976" actId="164"/>
          <ac:grpSpMkLst>
            <pc:docMk/>
            <pc:sldMk cId="3251627721" sldId="265"/>
            <ac:grpSpMk id="10" creationId="{3A6257E9-9B82-4679-8F60-04659FDDF363}"/>
          </ac:grpSpMkLst>
        </pc:grpChg>
      </pc:sldChg>
      <pc:sldChg chg="addSp delSp modSp add mod">
        <pc:chgData name="Kerem Ataman" userId="4877ff4c3120fcf5" providerId="LiveId" clId="{1263C3DB-4AC1-4F26-A782-AD1FDC85207D}" dt="2021-02-09T04:29:23.998" v="8974" actId="164"/>
        <pc:sldMkLst>
          <pc:docMk/>
          <pc:sldMk cId="906540485" sldId="266"/>
        </pc:sldMkLst>
        <pc:spChg chg="add mod">
          <ac:chgData name="Kerem Ataman" userId="4877ff4c3120fcf5" providerId="LiveId" clId="{1263C3DB-4AC1-4F26-A782-AD1FDC85207D}" dt="2021-02-09T04:29:23.998" v="8974" actId="164"/>
          <ac:spMkLst>
            <pc:docMk/>
            <pc:sldMk cId="906540485" sldId="266"/>
            <ac:spMk id="2" creationId="{EA0D46C8-A440-49EA-A044-E0873E3E174A}"/>
          </ac:spMkLst>
        </pc:spChg>
        <pc:spChg chg="add del mod">
          <ac:chgData name="Kerem Ataman" userId="4877ff4c3120fcf5" providerId="LiveId" clId="{1263C3DB-4AC1-4F26-A782-AD1FDC85207D}" dt="2020-12-27T05:44:17.901" v="519" actId="21"/>
          <ac:spMkLst>
            <pc:docMk/>
            <pc:sldMk cId="906540485" sldId="266"/>
            <ac:spMk id="2" creationId="{FEAF1501-0FBD-4F52-8701-630F7F6DD03D}"/>
          </ac:spMkLst>
        </pc:spChg>
        <pc:spChg chg="mod">
          <ac:chgData name="Kerem Ataman" userId="4877ff4c3120fcf5" providerId="LiveId" clId="{1263C3DB-4AC1-4F26-A782-AD1FDC85207D}" dt="2021-02-09T04:29:23.998" v="8974" actId="164"/>
          <ac:spMkLst>
            <pc:docMk/>
            <pc:sldMk cId="906540485" sldId="266"/>
            <ac:spMk id="3" creationId="{3F4113D1-72F9-4332-B856-90F6FBDFCD11}"/>
          </ac:spMkLst>
        </pc:spChg>
        <pc:spChg chg="del">
          <ac:chgData name="Kerem Ataman" userId="4877ff4c3120fcf5" providerId="LiveId" clId="{1263C3DB-4AC1-4F26-A782-AD1FDC85207D}" dt="2020-12-27T05:58:02.552" v="866" actId="478"/>
          <ac:spMkLst>
            <pc:docMk/>
            <pc:sldMk cId="906540485" sldId="266"/>
            <ac:spMk id="4" creationId="{4BE11853-B9B3-46AE-8BCB-979CBC38B4C5}"/>
          </ac:spMkLst>
        </pc:spChg>
        <pc:spChg chg="del">
          <ac:chgData name="Kerem Ataman" userId="4877ff4c3120fcf5" providerId="LiveId" clId="{1263C3DB-4AC1-4F26-A782-AD1FDC85207D}" dt="2020-12-27T05:57:54.880" v="864" actId="478"/>
          <ac:spMkLst>
            <pc:docMk/>
            <pc:sldMk cId="906540485" sldId="266"/>
            <ac:spMk id="5" creationId="{F874CB6A-63C5-4A26-8030-549E3AD2523B}"/>
          </ac:spMkLst>
        </pc:spChg>
        <pc:spChg chg="add del mod">
          <ac:chgData name="Kerem Ataman" userId="4877ff4c3120fcf5" providerId="LiveId" clId="{1263C3DB-4AC1-4F26-A782-AD1FDC85207D}" dt="2020-12-27T05:44:20.067" v="520" actId="478"/>
          <ac:spMkLst>
            <pc:docMk/>
            <pc:sldMk cId="906540485" sldId="266"/>
            <ac:spMk id="6" creationId="{3C074A8F-B359-4B4C-B6DF-5C4056702054}"/>
          </ac:spMkLst>
        </pc:spChg>
        <pc:spChg chg="add mod">
          <ac:chgData name="Kerem Ataman" userId="4877ff4c3120fcf5" providerId="LiveId" clId="{1263C3DB-4AC1-4F26-A782-AD1FDC85207D}" dt="2021-02-09T04:29:23.998" v="8974" actId="164"/>
          <ac:spMkLst>
            <pc:docMk/>
            <pc:sldMk cId="906540485" sldId="266"/>
            <ac:spMk id="8" creationId="{2F5503EF-B4D7-4AD2-A663-9E41564E0A4C}"/>
          </ac:spMkLst>
        </pc:spChg>
        <pc:spChg chg="mod">
          <ac:chgData name="Kerem Ataman" userId="4877ff4c3120fcf5" providerId="LiveId" clId="{1263C3DB-4AC1-4F26-A782-AD1FDC85207D}" dt="2020-12-27T06:11:05.418" v="1018" actId="6549"/>
          <ac:spMkLst>
            <pc:docMk/>
            <pc:sldMk cId="906540485" sldId="266"/>
            <ac:spMk id="10" creationId="{DDDC9606-F038-4D32-BE2D-C67EC3FEC29A}"/>
          </ac:spMkLst>
        </pc:spChg>
        <pc:spChg chg="add mod">
          <ac:chgData name="Kerem Ataman" userId="4877ff4c3120fcf5" providerId="LiveId" clId="{1263C3DB-4AC1-4F26-A782-AD1FDC85207D}" dt="2021-02-09T04:29:23.998" v="8974" actId="164"/>
          <ac:spMkLst>
            <pc:docMk/>
            <pc:sldMk cId="906540485" sldId="266"/>
            <ac:spMk id="12" creationId="{E09CF541-DFE8-4774-B857-B0F05093CEBB}"/>
          </ac:spMkLst>
        </pc:spChg>
        <pc:spChg chg="del">
          <ac:chgData name="Kerem Ataman" userId="4877ff4c3120fcf5" providerId="LiveId" clId="{1263C3DB-4AC1-4F26-A782-AD1FDC85207D}" dt="2020-12-27T05:57:56.720" v="865" actId="478"/>
          <ac:spMkLst>
            <pc:docMk/>
            <pc:sldMk cId="906540485" sldId="266"/>
            <ac:spMk id="13" creationId="{86752530-271B-4BD7-BD1A-F3125F722C47}"/>
          </ac:spMkLst>
        </pc:spChg>
        <pc:spChg chg="add mod">
          <ac:chgData name="Kerem Ataman" userId="4877ff4c3120fcf5" providerId="LiveId" clId="{1263C3DB-4AC1-4F26-A782-AD1FDC85207D}" dt="2021-02-09T04:29:23.998" v="8974" actId="164"/>
          <ac:spMkLst>
            <pc:docMk/>
            <pc:sldMk cId="906540485" sldId="266"/>
            <ac:spMk id="16" creationId="{D1E53693-B9A5-454F-AE75-F9B7AF192ABA}"/>
          </ac:spMkLst>
        </pc:spChg>
        <pc:spChg chg="add mod">
          <ac:chgData name="Kerem Ataman" userId="4877ff4c3120fcf5" providerId="LiveId" clId="{1263C3DB-4AC1-4F26-A782-AD1FDC85207D}" dt="2021-02-09T04:29:23.998" v="8974" actId="164"/>
          <ac:spMkLst>
            <pc:docMk/>
            <pc:sldMk cId="906540485" sldId="266"/>
            <ac:spMk id="18" creationId="{9CAE13B1-D925-4596-A387-C9A3C041AC98}"/>
          </ac:spMkLst>
        </pc:spChg>
        <pc:spChg chg="add del mod">
          <ac:chgData name="Kerem Ataman" userId="4877ff4c3120fcf5" providerId="LiveId" clId="{1263C3DB-4AC1-4F26-A782-AD1FDC85207D}" dt="2020-12-27T06:08:14.391" v="1001" actId="478"/>
          <ac:spMkLst>
            <pc:docMk/>
            <pc:sldMk cId="906540485" sldId="266"/>
            <ac:spMk id="20" creationId="{FCE5B847-4832-4AE0-8EEC-EC22A6DAB4D7}"/>
          </ac:spMkLst>
        </pc:spChg>
        <pc:spChg chg="add mod">
          <ac:chgData name="Kerem Ataman" userId="4877ff4c3120fcf5" providerId="LiveId" clId="{1263C3DB-4AC1-4F26-A782-AD1FDC85207D}" dt="2021-02-09T04:29:23.998" v="8974" actId="164"/>
          <ac:spMkLst>
            <pc:docMk/>
            <pc:sldMk cId="906540485" sldId="266"/>
            <ac:spMk id="22" creationId="{3D673CF5-D800-4AF3-97F2-C098FDB9D53E}"/>
          </ac:spMkLst>
        </pc:spChg>
        <pc:spChg chg="add mod">
          <ac:chgData name="Kerem Ataman" userId="4877ff4c3120fcf5" providerId="LiveId" clId="{1263C3DB-4AC1-4F26-A782-AD1FDC85207D}" dt="2021-02-09T04:29:23.998" v="8974" actId="164"/>
          <ac:spMkLst>
            <pc:docMk/>
            <pc:sldMk cId="906540485" sldId="266"/>
            <ac:spMk id="24" creationId="{045818E4-C634-4D71-86DD-4D5631D1F266}"/>
          </ac:spMkLst>
        </pc:spChg>
        <pc:spChg chg="add mod">
          <ac:chgData name="Kerem Ataman" userId="4877ff4c3120fcf5" providerId="LiveId" clId="{1263C3DB-4AC1-4F26-A782-AD1FDC85207D}" dt="2021-02-09T04:29:23.998" v="8974" actId="164"/>
          <ac:spMkLst>
            <pc:docMk/>
            <pc:sldMk cId="906540485" sldId="266"/>
            <ac:spMk id="26" creationId="{9F4106FE-D259-477F-8C30-34AF288F225A}"/>
          </ac:spMkLst>
        </pc:spChg>
        <pc:spChg chg="add mod">
          <ac:chgData name="Kerem Ataman" userId="4877ff4c3120fcf5" providerId="LiveId" clId="{1263C3DB-4AC1-4F26-A782-AD1FDC85207D}" dt="2021-02-09T04:29:23.998" v="8974" actId="164"/>
          <ac:spMkLst>
            <pc:docMk/>
            <pc:sldMk cId="906540485" sldId="266"/>
            <ac:spMk id="28" creationId="{F64F7FA4-2319-4117-B1C7-C84A1C432A16}"/>
          </ac:spMkLst>
        </pc:spChg>
        <pc:spChg chg="add mod">
          <ac:chgData name="Kerem Ataman" userId="4877ff4c3120fcf5" providerId="LiveId" clId="{1263C3DB-4AC1-4F26-A782-AD1FDC85207D}" dt="2021-02-09T04:29:23.998" v="8974" actId="164"/>
          <ac:spMkLst>
            <pc:docMk/>
            <pc:sldMk cId="906540485" sldId="266"/>
            <ac:spMk id="30" creationId="{1472A5EF-D7AA-4A0D-8727-CA8FEE45CB3F}"/>
          </ac:spMkLst>
        </pc:spChg>
        <pc:spChg chg="add mod">
          <ac:chgData name="Kerem Ataman" userId="4877ff4c3120fcf5" providerId="LiveId" clId="{1263C3DB-4AC1-4F26-A782-AD1FDC85207D}" dt="2021-02-09T04:29:23.998" v="8974" actId="164"/>
          <ac:spMkLst>
            <pc:docMk/>
            <pc:sldMk cId="906540485" sldId="266"/>
            <ac:spMk id="32" creationId="{8B0D0BB4-DD1F-46BB-B52B-61DF460FF6E0}"/>
          </ac:spMkLst>
        </pc:spChg>
        <pc:spChg chg="add del mod">
          <ac:chgData name="Kerem Ataman" userId="4877ff4c3120fcf5" providerId="LiveId" clId="{1263C3DB-4AC1-4F26-A782-AD1FDC85207D}" dt="2020-12-27T06:03:02.023" v="993" actId="478"/>
          <ac:spMkLst>
            <pc:docMk/>
            <pc:sldMk cId="906540485" sldId="266"/>
            <ac:spMk id="34" creationId="{87EC6C9F-1AA7-44FB-A4EB-74C016DF62AC}"/>
          </ac:spMkLst>
        </pc:spChg>
        <pc:spChg chg="add del mod">
          <ac:chgData name="Kerem Ataman" userId="4877ff4c3120fcf5" providerId="LiveId" clId="{1263C3DB-4AC1-4F26-A782-AD1FDC85207D}" dt="2020-12-27T06:03:02.023" v="993" actId="478"/>
          <ac:spMkLst>
            <pc:docMk/>
            <pc:sldMk cId="906540485" sldId="266"/>
            <ac:spMk id="36" creationId="{1C17658D-A511-45C0-B744-92B5F4981458}"/>
          </ac:spMkLst>
        </pc:spChg>
        <pc:spChg chg="add mod">
          <ac:chgData name="Kerem Ataman" userId="4877ff4c3120fcf5" providerId="LiveId" clId="{1263C3DB-4AC1-4F26-A782-AD1FDC85207D}" dt="2021-02-09T04:29:23.998" v="8974" actId="164"/>
          <ac:spMkLst>
            <pc:docMk/>
            <pc:sldMk cId="906540485" sldId="266"/>
            <ac:spMk id="38" creationId="{57C9B796-E570-4919-9D51-B1D38E07E94A}"/>
          </ac:spMkLst>
        </pc:spChg>
        <pc:spChg chg="add del mod">
          <ac:chgData name="Kerem Ataman" userId="4877ff4c3120fcf5" providerId="LiveId" clId="{1263C3DB-4AC1-4F26-A782-AD1FDC85207D}" dt="2020-12-27T06:08:47.197" v="1004" actId="478"/>
          <ac:spMkLst>
            <pc:docMk/>
            <pc:sldMk cId="906540485" sldId="266"/>
            <ac:spMk id="40" creationId="{CE269CF0-DA9F-4E47-A1FA-8D0B3FF908AA}"/>
          </ac:spMkLst>
        </pc:spChg>
        <pc:spChg chg="add del mod">
          <ac:chgData name="Kerem Ataman" userId="4877ff4c3120fcf5" providerId="LiveId" clId="{1263C3DB-4AC1-4F26-A782-AD1FDC85207D}" dt="2020-12-27T06:08:47.197" v="1004" actId="478"/>
          <ac:spMkLst>
            <pc:docMk/>
            <pc:sldMk cId="906540485" sldId="266"/>
            <ac:spMk id="42" creationId="{106AF62D-0890-4B6C-8437-F4DFD767E7EB}"/>
          </ac:spMkLst>
        </pc:spChg>
        <pc:spChg chg="add del mod">
          <ac:chgData name="Kerem Ataman" userId="4877ff4c3120fcf5" providerId="LiveId" clId="{1263C3DB-4AC1-4F26-A782-AD1FDC85207D}" dt="2020-12-27T06:08:47.197" v="1004" actId="478"/>
          <ac:spMkLst>
            <pc:docMk/>
            <pc:sldMk cId="906540485" sldId="266"/>
            <ac:spMk id="44" creationId="{1708203C-381A-46C6-B2EB-8D0B881204BE}"/>
          </ac:spMkLst>
        </pc:spChg>
        <pc:spChg chg="add del mod">
          <ac:chgData name="Kerem Ataman" userId="4877ff4c3120fcf5" providerId="LiveId" clId="{1263C3DB-4AC1-4F26-A782-AD1FDC85207D}" dt="2020-12-27T06:08:47.197" v="1004" actId="478"/>
          <ac:spMkLst>
            <pc:docMk/>
            <pc:sldMk cId="906540485" sldId="266"/>
            <ac:spMk id="46" creationId="{024DA63A-1686-4E7C-ADD5-CFEEAD712C7E}"/>
          </ac:spMkLst>
        </pc:spChg>
        <pc:spChg chg="add del mod">
          <ac:chgData name="Kerem Ataman" userId="4877ff4c3120fcf5" providerId="LiveId" clId="{1263C3DB-4AC1-4F26-A782-AD1FDC85207D}" dt="2020-12-27T06:08:47.197" v="1004" actId="478"/>
          <ac:spMkLst>
            <pc:docMk/>
            <pc:sldMk cId="906540485" sldId="266"/>
            <ac:spMk id="48" creationId="{2BD60419-93E7-4FC5-A9C7-468908027E71}"/>
          </ac:spMkLst>
        </pc:spChg>
        <pc:spChg chg="add del mod">
          <ac:chgData name="Kerem Ataman" userId="4877ff4c3120fcf5" providerId="LiveId" clId="{1263C3DB-4AC1-4F26-A782-AD1FDC85207D}" dt="2020-12-27T06:08:47.197" v="1004" actId="478"/>
          <ac:spMkLst>
            <pc:docMk/>
            <pc:sldMk cId="906540485" sldId="266"/>
            <ac:spMk id="50" creationId="{A55A687A-0136-4A5B-997E-8511C79AA4EE}"/>
          </ac:spMkLst>
        </pc:spChg>
        <pc:spChg chg="add del mod">
          <ac:chgData name="Kerem Ataman" userId="4877ff4c3120fcf5" providerId="LiveId" clId="{1263C3DB-4AC1-4F26-A782-AD1FDC85207D}" dt="2020-12-27T06:08:47.197" v="1004" actId="478"/>
          <ac:spMkLst>
            <pc:docMk/>
            <pc:sldMk cId="906540485" sldId="266"/>
            <ac:spMk id="52" creationId="{BDD40F8D-54CC-41E7-9B50-B9955B408B2D}"/>
          </ac:spMkLst>
        </pc:spChg>
        <pc:spChg chg="add del mod">
          <ac:chgData name="Kerem Ataman" userId="4877ff4c3120fcf5" providerId="LiveId" clId="{1263C3DB-4AC1-4F26-A782-AD1FDC85207D}" dt="2020-12-27T06:08:47.197" v="1004" actId="478"/>
          <ac:spMkLst>
            <pc:docMk/>
            <pc:sldMk cId="906540485" sldId="266"/>
            <ac:spMk id="54" creationId="{969373E5-7BCF-44F6-9569-A9EA7DCBECC1}"/>
          </ac:spMkLst>
        </pc:spChg>
        <pc:spChg chg="add del mod">
          <ac:chgData name="Kerem Ataman" userId="4877ff4c3120fcf5" providerId="LiveId" clId="{1263C3DB-4AC1-4F26-A782-AD1FDC85207D}" dt="2020-12-27T06:08:47.197" v="1004" actId="478"/>
          <ac:spMkLst>
            <pc:docMk/>
            <pc:sldMk cId="906540485" sldId="266"/>
            <ac:spMk id="56" creationId="{3C13D8CA-5710-4279-9982-1B1232C29A8E}"/>
          </ac:spMkLst>
        </pc:spChg>
        <pc:spChg chg="add del mod">
          <ac:chgData name="Kerem Ataman" userId="4877ff4c3120fcf5" providerId="LiveId" clId="{1263C3DB-4AC1-4F26-A782-AD1FDC85207D}" dt="2020-12-27T06:08:47.197" v="1004" actId="478"/>
          <ac:spMkLst>
            <pc:docMk/>
            <pc:sldMk cId="906540485" sldId="266"/>
            <ac:spMk id="58" creationId="{F7EE73DA-3BAC-4536-A8C3-AEF4B03B4962}"/>
          </ac:spMkLst>
        </pc:spChg>
        <pc:spChg chg="add del mod">
          <ac:chgData name="Kerem Ataman" userId="4877ff4c3120fcf5" providerId="LiveId" clId="{1263C3DB-4AC1-4F26-A782-AD1FDC85207D}" dt="2020-12-27T06:08:47.197" v="1004" actId="478"/>
          <ac:spMkLst>
            <pc:docMk/>
            <pc:sldMk cId="906540485" sldId="266"/>
            <ac:spMk id="60" creationId="{221B5C8C-21B4-41C0-890E-AAEE97ADED19}"/>
          </ac:spMkLst>
        </pc:spChg>
        <pc:spChg chg="add mod">
          <ac:chgData name="Kerem Ataman" userId="4877ff4c3120fcf5" providerId="LiveId" clId="{1263C3DB-4AC1-4F26-A782-AD1FDC85207D}" dt="2021-02-09T04:29:23.998" v="8974" actId="164"/>
          <ac:spMkLst>
            <pc:docMk/>
            <pc:sldMk cId="906540485" sldId="266"/>
            <ac:spMk id="62" creationId="{7955EAF2-9489-4511-8916-C07CF7F1B75B}"/>
          </ac:spMkLst>
        </pc:spChg>
        <pc:spChg chg="add mod">
          <ac:chgData name="Kerem Ataman" userId="4877ff4c3120fcf5" providerId="LiveId" clId="{1263C3DB-4AC1-4F26-A782-AD1FDC85207D}" dt="2021-02-09T04:29:23.998" v="8974" actId="164"/>
          <ac:spMkLst>
            <pc:docMk/>
            <pc:sldMk cId="906540485" sldId="266"/>
            <ac:spMk id="64" creationId="{041CF525-4E22-40BC-8CFE-F541CFB9996D}"/>
          </ac:spMkLst>
        </pc:spChg>
        <pc:spChg chg="add mod">
          <ac:chgData name="Kerem Ataman" userId="4877ff4c3120fcf5" providerId="LiveId" clId="{1263C3DB-4AC1-4F26-A782-AD1FDC85207D}" dt="2021-02-09T04:29:23.998" v="8974" actId="164"/>
          <ac:spMkLst>
            <pc:docMk/>
            <pc:sldMk cId="906540485" sldId="266"/>
            <ac:spMk id="66" creationId="{D5747CFF-45DD-4E5D-85A4-E144F54C702B}"/>
          </ac:spMkLst>
        </pc:spChg>
        <pc:spChg chg="add mod">
          <ac:chgData name="Kerem Ataman" userId="4877ff4c3120fcf5" providerId="LiveId" clId="{1263C3DB-4AC1-4F26-A782-AD1FDC85207D}" dt="2021-02-09T04:29:23.998" v="8974" actId="164"/>
          <ac:spMkLst>
            <pc:docMk/>
            <pc:sldMk cId="906540485" sldId="266"/>
            <ac:spMk id="68" creationId="{E88F3CE2-4D39-4ADB-8398-431A52FF204E}"/>
          </ac:spMkLst>
        </pc:spChg>
        <pc:spChg chg="add mod">
          <ac:chgData name="Kerem Ataman" userId="4877ff4c3120fcf5" providerId="LiveId" clId="{1263C3DB-4AC1-4F26-A782-AD1FDC85207D}" dt="2021-02-09T04:29:23.998" v="8974" actId="164"/>
          <ac:spMkLst>
            <pc:docMk/>
            <pc:sldMk cId="906540485" sldId="266"/>
            <ac:spMk id="70" creationId="{8AA10D2E-4C3B-424A-9459-BFC353C9561F}"/>
          </ac:spMkLst>
        </pc:spChg>
        <pc:spChg chg="add mod">
          <ac:chgData name="Kerem Ataman" userId="4877ff4c3120fcf5" providerId="LiveId" clId="{1263C3DB-4AC1-4F26-A782-AD1FDC85207D}" dt="2021-02-09T04:29:23.998" v="8974" actId="164"/>
          <ac:spMkLst>
            <pc:docMk/>
            <pc:sldMk cId="906540485" sldId="266"/>
            <ac:spMk id="72" creationId="{ADCD6E70-F8E7-4649-9FE5-A7E770EF68FB}"/>
          </ac:spMkLst>
        </pc:spChg>
        <pc:spChg chg="add mod">
          <ac:chgData name="Kerem Ataman" userId="4877ff4c3120fcf5" providerId="LiveId" clId="{1263C3DB-4AC1-4F26-A782-AD1FDC85207D}" dt="2021-02-09T04:29:23.998" v="8974" actId="164"/>
          <ac:spMkLst>
            <pc:docMk/>
            <pc:sldMk cId="906540485" sldId="266"/>
            <ac:spMk id="74" creationId="{CA0D0F3F-4C37-4F86-894E-503CEF2690F5}"/>
          </ac:spMkLst>
        </pc:spChg>
        <pc:spChg chg="add mod">
          <ac:chgData name="Kerem Ataman" userId="4877ff4c3120fcf5" providerId="LiveId" clId="{1263C3DB-4AC1-4F26-A782-AD1FDC85207D}" dt="2021-02-09T04:29:23.998" v="8974" actId="164"/>
          <ac:spMkLst>
            <pc:docMk/>
            <pc:sldMk cId="906540485" sldId="266"/>
            <ac:spMk id="76" creationId="{D663FB5B-4A54-4A28-BE6D-3F501C4C48D9}"/>
          </ac:spMkLst>
        </pc:spChg>
        <pc:spChg chg="add mod">
          <ac:chgData name="Kerem Ataman" userId="4877ff4c3120fcf5" providerId="LiveId" clId="{1263C3DB-4AC1-4F26-A782-AD1FDC85207D}" dt="2021-02-09T04:29:23.998" v="8974" actId="164"/>
          <ac:spMkLst>
            <pc:docMk/>
            <pc:sldMk cId="906540485" sldId="266"/>
            <ac:spMk id="78" creationId="{527836EE-E60E-4A15-8BFA-713143F24061}"/>
          </ac:spMkLst>
        </pc:spChg>
        <pc:spChg chg="add mod">
          <ac:chgData name="Kerem Ataman" userId="4877ff4c3120fcf5" providerId="LiveId" clId="{1263C3DB-4AC1-4F26-A782-AD1FDC85207D}" dt="2021-02-09T04:29:23.998" v="8974" actId="164"/>
          <ac:spMkLst>
            <pc:docMk/>
            <pc:sldMk cId="906540485" sldId="266"/>
            <ac:spMk id="80" creationId="{262CB88D-E484-487E-A4CB-755FC96B2AC3}"/>
          </ac:spMkLst>
        </pc:spChg>
        <pc:spChg chg="add mod">
          <ac:chgData name="Kerem Ataman" userId="4877ff4c3120fcf5" providerId="LiveId" clId="{1263C3DB-4AC1-4F26-A782-AD1FDC85207D}" dt="2021-02-09T04:29:23.998" v="8974" actId="164"/>
          <ac:spMkLst>
            <pc:docMk/>
            <pc:sldMk cId="906540485" sldId="266"/>
            <ac:spMk id="82" creationId="{E333E27C-342A-4389-BF79-0483519B4151}"/>
          </ac:spMkLst>
        </pc:spChg>
        <pc:spChg chg="add mod">
          <ac:chgData name="Kerem Ataman" userId="4877ff4c3120fcf5" providerId="LiveId" clId="{1263C3DB-4AC1-4F26-A782-AD1FDC85207D}" dt="2021-02-09T04:29:23.998" v="8974" actId="164"/>
          <ac:spMkLst>
            <pc:docMk/>
            <pc:sldMk cId="906540485" sldId="266"/>
            <ac:spMk id="84" creationId="{27F3AF0C-510C-4C79-8572-235C3F6BC65B}"/>
          </ac:spMkLst>
        </pc:spChg>
        <pc:spChg chg="add mod">
          <ac:chgData name="Kerem Ataman" userId="4877ff4c3120fcf5" providerId="LiveId" clId="{1263C3DB-4AC1-4F26-A782-AD1FDC85207D}" dt="2021-02-09T04:29:23.998" v="8974" actId="164"/>
          <ac:spMkLst>
            <pc:docMk/>
            <pc:sldMk cId="906540485" sldId="266"/>
            <ac:spMk id="86" creationId="{25ED3135-BF4A-47CA-A95E-F0203DE3EF73}"/>
          </ac:spMkLst>
        </pc:spChg>
        <pc:spChg chg="add mod">
          <ac:chgData name="Kerem Ataman" userId="4877ff4c3120fcf5" providerId="LiveId" clId="{1263C3DB-4AC1-4F26-A782-AD1FDC85207D}" dt="2021-02-09T04:29:23.998" v="8974" actId="164"/>
          <ac:spMkLst>
            <pc:docMk/>
            <pc:sldMk cId="906540485" sldId="266"/>
            <ac:spMk id="88" creationId="{C9415BFA-CE7B-4D3A-9212-B199D1BC9FA4}"/>
          </ac:spMkLst>
        </pc:spChg>
        <pc:spChg chg="add mod">
          <ac:chgData name="Kerem Ataman" userId="4877ff4c3120fcf5" providerId="LiveId" clId="{1263C3DB-4AC1-4F26-A782-AD1FDC85207D}" dt="2021-02-09T04:29:23.998" v="8974" actId="164"/>
          <ac:spMkLst>
            <pc:docMk/>
            <pc:sldMk cId="906540485" sldId="266"/>
            <ac:spMk id="90" creationId="{B897B44A-7B56-4595-B453-38E926AD844B}"/>
          </ac:spMkLst>
        </pc:spChg>
        <pc:spChg chg="add mod">
          <ac:chgData name="Kerem Ataman" userId="4877ff4c3120fcf5" providerId="LiveId" clId="{1263C3DB-4AC1-4F26-A782-AD1FDC85207D}" dt="2021-02-09T04:29:23.998" v="8974" actId="164"/>
          <ac:spMkLst>
            <pc:docMk/>
            <pc:sldMk cId="906540485" sldId="266"/>
            <ac:spMk id="92" creationId="{33FE2CB8-BC87-47D6-8B82-89282636E3AD}"/>
          </ac:spMkLst>
        </pc:spChg>
        <pc:spChg chg="add mod">
          <ac:chgData name="Kerem Ataman" userId="4877ff4c3120fcf5" providerId="LiveId" clId="{1263C3DB-4AC1-4F26-A782-AD1FDC85207D}" dt="2021-02-09T04:29:23.998" v="8974" actId="164"/>
          <ac:spMkLst>
            <pc:docMk/>
            <pc:sldMk cId="906540485" sldId="266"/>
            <ac:spMk id="94" creationId="{6AA51B32-0717-4ACC-8E0C-293D0776DDC6}"/>
          </ac:spMkLst>
        </pc:spChg>
        <pc:spChg chg="add mod">
          <ac:chgData name="Kerem Ataman" userId="4877ff4c3120fcf5" providerId="LiveId" clId="{1263C3DB-4AC1-4F26-A782-AD1FDC85207D}" dt="2021-02-09T04:29:23.998" v="8974" actId="164"/>
          <ac:spMkLst>
            <pc:docMk/>
            <pc:sldMk cId="906540485" sldId="266"/>
            <ac:spMk id="96" creationId="{B0DD368B-8A3D-4E0A-AAAA-039C6AD1F351}"/>
          </ac:spMkLst>
        </pc:spChg>
        <pc:spChg chg="add mod">
          <ac:chgData name="Kerem Ataman" userId="4877ff4c3120fcf5" providerId="LiveId" clId="{1263C3DB-4AC1-4F26-A782-AD1FDC85207D}" dt="2021-02-09T04:29:23.998" v="8974" actId="164"/>
          <ac:spMkLst>
            <pc:docMk/>
            <pc:sldMk cId="906540485" sldId="266"/>
            <ac:spMk id="98" creationId="{8233620F-74E7-43B9-9F44-2C266960FA6C}"/>
          </ac:spMkLst>
        </pc:spChg>
        <pc:spChg chg="add mod">
          <ac:chgData name="Kerem Ataman" userId="4877ff4c3120fcf5" providerId="LiveId" clId="{1263C3DB-4AC1-4F26-A782-AD1FDC85207D}" dt="2021-02-09T04:29:23.998" v="8974" actId="164"/>
          <ac:spMkLst>
            <pc:docMk/>
            <pc:sldMk cId="906540485" sldId="266"/>
            <ac:spMk id="100" creationId="{ADA5DCDB-5416-41CA-ABA1-1C7943A5920C}"/>
          </ac:spMkLst>
        </pc:spChg>
        <pc:grpChg chg="add mod">
          <ac:chgData name="Kerem Ataman" userId="4877ff4c3120fcf5" providerId="LiveId" clId="{1263C3DB-4AC1-4F26-A782-AD1FDC85207D}" dt="2021-02-09T04:29:23.998" v="8974" actId="164"/>
          <ac:grpSpMkLst>
            <pc:docMk/>
            <pc:sldMk cId="906540485" sldId="266"/>
            <ac:grpSpMk id="4" creationId="{E0437E8A-5D76-4ABE-86B4-1D42DC1B57C3}"/>
          </ac:grpSpMkLst>
        </pc:grpChg>
      </pc:sldChg>
      <pc:sldChg chg="addSp delSp modSp add mod">
        <pc:chgData name="Kerem Ataman" userId="4877ff4c3120fcf5" providerId="LiveId" clId="{1263C3DB-4AC1-4F26-A782-AD1FDC85207D}" dt="2021-02-09T04:27:30.510" v="8970" actId="164"/>
        <pc:sldMkLst>
          <pc:docMk/>
          <pc:sldMk cId="1761107327" sldId="267"/>
        </pc:sldMkLst>
        <pc:spChg chg="mod">
          <ac:chgData name="Kerem Ataman" userId="4877ff4c3120fcf5" providerId="LiveId" clId="{1263C3DB-4AC1-4F26-A782-AD1FDC85207D}" dt="2021-02-09T04:27:30.510" v="8970" actId="164"/>
          <ac:spMkLst>
            <pc:docMk/>
            <pc:sldMk cId="1761107327" sldId="267"/>
            <ac:spMk id="2" creationId="{11C9FFBF-DEB7-4A5D-AE59-3281A969DAF9}"/>
          </ac:spMkLst>
        </pc:spChg>
        <pc:spChg chg="mod">
          <ac:chgData name="Kerem Ataman" userId="4877ff4c3120fcf5" providerId="LiveId" clId="{1263C3DB-4AC1-4F26-A782-AD1FDC85207D}" dt="2021-02-09T04:27:30.510" v="8970" actId="164"/>
          <ac:spMkLst>
            <pc:docMk/>
            <pc:sldMk cId="1761107327" sldId="267"/>
            <ac:spMk id="3" creationId="{3F4113D1-72F9-4332-B856-90F6FBDFCD11}"/>
          </ac:spMkLst>
        </pc:spChg>
        <pc:spChg chg="del">
          <ac:chgData name="Kerem Ataman" userId="4877ff4c3120fcf5" providerId="LiveId" clId="{1263C3DB-4AC1-4F26-A782-AD1FDC85207D}" dt="2020-12-30T14:04:36.931" v="2557" actId="478"/>
          <ac:spMkLst>
            <pc:docMk/>
            <pc:sldMk cId="1761107327" sldId="267"/>
            <ac:spMk id="4" creationId="{4BE11853-B9B3-46AE-8BCB-979CBC38B4C5}"/>
          </ac:spMkLst>
        </pc:spChg>
        <pc:spChg chg="del">
          <ac:chgData name="Kerem Ataman" userId="4877ff4c3120fcf5" providerId="LiveId" clId="{1263C3DB-4AC1-4F26-A782-AD1FDC85207D}" dt="2020-12-30T14:04:43.661" v="2558" actId="478"/>
          <ac:spMkLst>
            <pc:docMk/>
            <pc:sldMk cId="1761107327" sldId="267"/>
            <ac:spMk id="5" creationId="{F874CB6A-63C5-4A26-8030-549E3AD2523B}"/>
          </ac:spMkLst>
        </pc:spChg>
        <pc:spChg chg="mod">
          <ac:chgData name="Kerem Ataman" userId="4877ff4c3120fcf5" providerId="LiveId" clId="{1263C3DB-4AC1-4F26-A782-AD1FDC85207D}" dt="2021-02-09T04:27:30.510" v="8970" actId="164"/>
          <ac:spMkLst>
            <pc:docMk/>
            <pc:sldMk cId="1761107327" sldId="267"/>
            <ac:spMk id="6" creationId="{57F20659-BF45-4319-8C19-A4C51B0C1646}"/>
          </ac:spMkLst>
        </pc:spChg>
        <pc:spChg chg="mod">
          <ac:chgData name="Kerem Ataman" userId="4877ff4c3120fcf5" providerId="LiveId" clId="{1263C3DB-4AC1-4F26-A782-AD1FDC85207D}" dt="2021-02-09T04:27:30.510" v="8970" actId="164"/>
          <ac:spMkLst>
            <pc:docMk/>
            <pc:sldMk cId="1761107327" sldId="267"/>
            <ac:spMk id="7" creationId="{AA17A26B-C9F2-4EB9-933A-6CFF45EE0CF6}"/>
          </ac:spMkLst>
        </pc:spChg>
        <pc:spChg chg="mod">
          <ac:chgData name="Kerem Ataman" userId="4877ff4c3120fcf5" providerId="LiveId" clId="{1263C3DB-4AC1-4F26-A782-AD1FDC85207D}" dt="2021-02-09T04:27:30.510" v="8970" actId="164"/>
          <ac:spMkLst>
            <pc:docMk/>
            <pc:sldMk cId="1761107327" sldId="267"/>
            <ac:spMk id="8" creationId="{CF0759FA-CE20-4885-830C-3B8D3D93491D}"/>
          </ac:spMkLst>
        </pc:spChg>
        <pc:spChg chg="mod">
          <ac:chgData name="Kerem Ataman" userId="4877ff4c3120fcf5" providerId="LiveId" clId="{1263C3DB-4AC1-4F26-A782-AD1FDC85207D}" dt="2021-02-09T04:27:30.510" v="8970" actId="164"/>
          <ac:spMkLst>
            <pc:docMk/>
            <pc:sldMk cId="1761107327" sldId="267"/>
            <ac:spMk id="9" creationId="{3C329C13-BCB1-4CB4-8CD8-9A46CAC81115}"/>
          </ac:spMkLst>
        </pc:spChg>
        <pc:spChg chg="mod">
          <ac:chgData name="Kerem Ataman" userId="4877ff4c3120fcf5" providerId="LiveId" clId="{1263C3DB-4AC1-4F26-A782-AD1FDC85207D}" dt="2021-02-09T04:27:30.510" v="8970" actId="164"/>
          <ac:spMkLst>
            <pc:docMk/>
            <pc:sldMk cId="1761107327" sldId="267"/>
            <ac:spMk id="11" creationId="{E663727B-C9E1-465B-99D0-D296E9D27CA2}"/>
          </ac:spMkLst>
        </pc:spChg>
        <pc:spChg chg="mod">
          <ac:chgData name="Kerem Ataman" userId="4877ff4c3120fcf5" providerId="LiveId" clId="{1263C3DB-4AC1-4F26-A782-AD1FDC85207D}" dt="2021-02-09T04:27:30.510" v="8970" actId="164"/>
          <ac:spMkLst>
            <pc:docMk/>
            <pc:sldMk cId="1761107327" sldId="267"/>
            <ac:spMk id="12" creationId="{01713004-7305-4943-8828-3291840760AD}"/>
          </ac:spMkLst>
        </pc:spChg>
        <pc:spChg chg="mod">
          <ac:chgData name="Kerem Ataman" userId="4877ff4c3120fcf5" providerId="LiveId" clId="{1263C3DB-4AC1-4F26-A782-AD1FDC85207D}" dt="2021-02-09T04:27:30.510" v="8970" actId="164"/>
          <ac:spMkLst>
            <pc:docMk/>
            <pc:sldMk cId="1761107327" sldId="267"/>
            <ac:spMk id="13" creationId="{86752530-271B-4BD7-BD1A-F3125F722C47}"/>
          </ac:spMkLst>
        </pc:spChg>
        <pc:spChg chg="mod">
          <ac:chgData name="Kerem Ataman" userId="4877ff4c3120fcf5" providerId="LiveId" clId="{1263C3DB-4AC1-4F26-A782-AD1FDC85207D}" dt="2021-02-09T04:27:30.510" v="8970" actId="164"/>
          <ac:spMkLst>
            <pc:docMk/>
            <pc:sldMk cId="1761107327" sldId="267"/>
            <ac:spMk id="14" creationId="{9B98CE42-5036-4A0C-A560-DE1B2FAB8BC9}"/>
          </ac:spMkLst>
        </pc:spChg>
        <pc:spChg chg="mod">
          <ac:chgData name="Kerem Ataman" userId="4877ff4c3120fcf5" providerId="LiveId" clId="{1263C3DB-4AC1-4F26-A782-AD1FDC85207D}" dt="2021-02-09T04:27:30.510" v="8970" actId="164"/>
          <ac:spMkLst>
            <pc:docMk/>
            <pc:sldMk cId="1761107327" sldId="267"/>
            <ac:spMk id="15" creationId="{A7DF0D85-2BD0-495C-AFDD-7732E983A722}"/>
          </ac:spMkLst>
        </pc:spChg>
        <pc:spChg chg="mod">
          <ac:chgData name="Kerem Ataman" userId="4877ff4c3120fcf5" providerId="LiveId" clId="{1263C3DB-4AC1-4F26-A782-AD1FDC85207D}" dt="2021-02-09T04:27:30.510" v="8970" actId="164"/>
          <ac:spMkLst>
            <pc:docMk/>
            <pc:sldMk cId="1761107327" sldId="267"/>
            <ac:spMk id="16" creationId="{766351A0-C551-431B-8E79-12E0F399D22A}"/>
          </ac:spMkLst>
        </pc:spChg>
        <pc:spChg chg="mod">
          <ac:chgData name="Kerem Ataman" userId="4877ff4c3120fcf5" providerId="LiveId" clId="{1263C3DB-4AC1-4F26-A782-AD1FDC85207D}" dt="2021-02-09T04:27:30.510" v="8970" actId="164"/>
          <ac:spMkLst>
            <pc:docMk/>
            <pc:sldMk cId="1761107327" sldId="267"/>
            <ac:spMk id="17" creationId="{6452E5C0-8BE0-4AB3-8B7E-E6D7EE96C1EC}"/>
          </ac:spMkLst>
        </pc:spChg>
        <pc:spChg chg="mod">
          <ac:chgData name="Kerem Ataman" userId="4877ff4c3120fcf5" providerId="LiveId" clId="{1263C3DB-4AC1-4F26-A782-AD1FDC85207D}" dt="2021-02-09T04:27:30.510" v="8970" actId="164"/>
          <ac:spMkLst>
            <pc:docMk/>
            <pc:sldMk cId="1761107327" sldId="267"/>
            <ac:spMk id="18" creationId="{D32F4C31-F508-4655-8CC3-6472547B997D}"/>
          </ac:spMkLst>
        </pc:spChg>
        <pc:spChg chg="del">
          <ac:chgData name="Kerem Ataman" userId="4877ff4c3120fcf5" providerId="LiveId" clId="{1263C3DB-4AC1-4F26-A782-AD1FDC85207D}" dt="2020-12-30T14:04:43.661" v="2558" actId="478"/>
          <ac:spMkLst>
            <pc:docMk/>
            <pc:sldMk cId="1761107327" sldId="267"/>
            <ac:spMk id="19" creationId="{36AE3CA4-FA1C-4370-89BC-AA01D6E6654E}"/>
          </ac:spMkLst>
        </pc:spChg>
        <pc:spChg chg="mod">
          <ac:chgData name="Kerem Ataman" userId="4877ff4c3120fcf5" providerId="LiveId" clId="{1263C3DB-4AC1-4F26-A782-AD1FDC85207D}" dt="2021-02-09T04:27:30.510" v="8970" actId="164"/>
          <ac:spMkLst>
            <pc:docMk/>
            <pc:sldMk cId="1761107327" sldId="267"/>
            <ac:spMk id="20" creationId="{7A1699B0-59BF-475F-B6F9-52AAD13CAC81}"/>
          </ac:spMkLst>
        </pc:spChg>
        <pc:spChg chg="del">
          <ac:chgData name="Kerem Ataman" userId="4877ff4c3120fcf5" providerId="LiveId" clId="{1263C3DB-4AC1-4F26-A782-AD1FDC85207D}" dt="2020-12-30T14:04:43.661" v="2558" actId="478"/>
          <ac:spMkLst>
            <pc:docMk/>
            <pc:sldMk cId="1761107327" sldId="267"/>
            <ac:spMk id="21" creationId="{6409337B-FAD6-4B35-8656-F862E9BBCC90}"/>
          </ac:spMkLst>
        </pc:spChg>
        <pc:spChg chg="mod">
          <ac:chgData name="Kerem Ataman" userId="4877ff4c3120fcf5" providerId="LiveId" clId="{1263C3DB-4AC1-4F26-A782-AD1FDC85207D}" dt="2021-02-09T04:27:30.510" v="8970" actId="164"/>
          <ac:spMkLst>
            <pc:docMk/>
            <pc:sldMk cId="1761107327" sldId="267"/>
            <ac:spMk id="22" creationId="{B9B67D0E-BDBF-4D45-A191-8F589D506F0D}"/>
          </ac:spMkLst>
        </pc:spChg>
        <pc:spChg chg="del">
          <ac:chgData name="Kerem Ataman" userId="4877ff4c3120fcf5" providerId="LiveId" clId="{1263C3DB-4AC1-4F26-A782-AD1FDC85207D}" dt="2020-12-30T14:04:43.661" v="2558" actId="478"/>
          <ac:spMkLst>
            <pc:docMk/>
            <pc:sldMk cId="1761107327" sldId="267"/>
            <ac:spMk id="23" creationId="{4D288D2A-CE58-4A50-96F3-69B23D13DE6A}"/>
          </ac:spMkLst>
        </pc:spChg>
        <pc:spChg chg="add mod">
          <ac:chgData name="Kerem Ataman" userId="4877ff4c3120fcf5" providerId="LiveId" clId="{1263C3DB-4AC1-4F26-A782-AD1FDC85207D}" dt="2021-02-09T04:27:30.510" v="8970" actId="164"/>
          <ac:spMkLst>
            <pc:docMk/>
            <pc:sldMk cId="1761107327" sldId="267"/>
            <ac:spMk id="24" creationId="{65F28981-A18A-4692-B684-3A45100E34EA}"/>
          </ac:spMkLst>
        </pc:spChg>
        <pc:spChg chg="del">
          <ac:chgData name="Kerem Ataman" userId="4877ff4c3120fcf5" providerId="LiveId" clId="{1263C3DB-4AC1-4F26-A782-AD1FDC85207D}" dt="2020-12-30T14:04:43.661" v="2558" actId="478"/>
          <ac:spMkLst>
            <pc:docMk/>
            <pc:sldMk cId="1761107327" sldId="267"/>
            <ac:spMk id="25" creationId="{9B27507A-7B00-47FD-8C78-57738FE33516}"/>
          </ac:spMkLst>
        </pc:spChg>
        <pc:spChg chg="add mod">
          <ac:chgData name="Kerem Ataman" userId="4877ff4c3120fcf5" providerId="LiveId" clId="{1263C3DB-4AC1-4F26-A782-AD1FDC85207D}" dt="2021-02-09T04:27:30.510" v="8970" actId="164"/>
          <ac:spMkLst>
            <pc:docMk/>
            <pc:sldMk cId="1761107327" sldId="267"/>
            <ac:spMk id="26" creationId="{07E8546D-7A07-4FD3-9F5F-8E1BE700634A}"/>
          </ac:spMkLst>
        </pc:spChg>
        <pc:spChg chg="del">
          <ac:chgData name="Kerem Ataman" userId="4877ff4c3120fcf5" providerId="LiveId" clId="{1263C3DB-4AC1-4F26-A782-AD1FDC85207D}" dt="2020-12-30T14:04:43.661" v="2558" actId="478"/>
          <ac:spMkLst>
            <pc:docMk/>
            <pc:sldMk cId="1761107327" sldId="267"/>
            <ac:spMk id="27" creationId="{FEBC8DB1-C31A-47E9-B060-7548A31A4658}"/>
          </ac:spMkLst>
        </pc:spChg>
        <pc:spChg chg="add mod">
          <ac:chgData name="Kerem Ataman" userId="4877ff4c3120fcf5" providerId="LiveId" clId="{1263C3DB-4AC1-4F26-A782-AD1FDC85207D}" dt="2021-02-09T04:27:30.510" v="8970" actId="164"/>
          <ac:spMkLst>
            <pc:docMk/>
            <pc:sldMk cId="1761107327" sldId="267"/>
            <ac:spMk id="28" creationId="{FBEF60CF-4FFD-48FD-B34D-EC33F176842B}"/>
          </ac:spMkLst>
        </pc:spChg>
        <pc:spChg chg="del">
          <ac:chgData name="Kerem Ataman" userId="4877ff4c3120fcf5" providerId="LiveId" clId="{1263C3DB-4AC1-4F26-A782-AD1FDC85207D}" dt="2020-12-30T14:04:43.661" v="2558" actId="478"/>
          <ac:spMkLst>
            <pc:docMk/>
            <pc:sldMk cId="1761107327" sldId="267"/>
            <ac:spMk id="29" creationId="{4708011E-30A1-4C2F-97D6-0275251A2E7B}"/>
          </ac:spMkLst>
        </pc:spChg>
        <pc:spChg chg="add mod">
          <ac:chgData name="Kerem Ataman" userId="4877ff4c3120fcf5" providerId="LiveId" clId="{1263C3DB-4AC1-4F26-A782-AD1FDC85207D}" dt="2021-02-09T04:27:30.510" v="8970" actId="164"/>
          <ac:spMkLst>
            <pc:docMk/>
            <pc:sldMk cId="1761107327" sldId="267"/>
            <ac:spMk id="30" creationId="{390C5457-33A4-42FE-B88F-7953AB1E4C57}"/>
          </ac:spMkLst>
        </pc:spChg>
        <pc:spChg chg="del">
          <ac:chgData name="Kerem Ataman" userId="4877ff4c3120fcf5" providerId="LiveId" clId="{1263C3DB-4AC1-4F26-A782-AD1FDC85207D}" dt="2020-12-30T14:04:43.661" v="2558" actId="478"/>
          <ac:spMkLst>
            <pc:docMk/>
            <pc:sldMk cId="1761107327" sldId="267"/>
            <ac:spMk id="31" creationId="{00852678-A32F-4238-917F-8E46D489A08E}"/>
          </ac:spMkLst>
        </pc:spChg>
        <pc:spChg chg="add mod">
          <ac:chgData name="Kerem Ataman" userId="4877ff4c3120fcf5" providerId="LiveId" clId="{1263C3DB-4AC1-4F26-A782-AD1FDC85207D}" dt="2021-02-09T04:27:30.510" v="8970" actId="164"/>
          <ac:spMkLst>
            <pc:docMk/>
            <pc:sldMk cId="1761107327" sldId="267"/>
            <ac:spMk id="32" creationId="{C3790AF1-3A3E-4227-A1F6-C58F270E7D29}"/>
          </ac:spMkLst>
        </pc:spChg>
        <pc:spChg chg="del">
          <ac:chgData name="Kerem Ataman" userId="4877ff4c3120fcf5" providerId="LiveId" clId="{1263C3DB-4AC1-4F26-A782-AD1FDC85207D}" dt="2020-12-30T14:04:43.661" v="2558" actId="478"/>
          <ac:spMkLst>
            <pc:docMk/>
            <pc:sldMk cId="1761107327" sldId="267"/>
            <ac:spMk id="33" creationId="{FEFE745E-715F-4E50-A413-63C8DC79358C}"/>
          </ac:spMkLst>
        </pc:spChg>
        <pc:spChg chg="add mod">
          <ac:chgData name="Kerem Ataman" userId="4877ff4c3120fcf5" providerId="LiveId" clId="{1263C3DB-4AC1-4F26-A782-AD1FDC85207D}" dt="2021-02-09T04:27:30.510" v="8970" actId="164"/>
          <ac:spMkLst>
            <pc:docMk/>
            <pc:sldMk cId="1761107327" sldId="267"/>
            <ac:spMk id="34" creationId="{34D536BB-6EF5-411B-834F-F74FBC198AC9}"/>
          </ac:spMkLst>
        </pc:spChg>
        <pc:spChg chg="del">
          <ac:chgData name="Kerem Ataman" userId="4877ff4c3120fcf5" providerId="LiveId" clId="{1263C3DB-4AC1-4F26-A782-AD1FDC85207D}" dt="2020-12-30T14:04:43.661" v="2558" actId="478"/>
          <ac:spMkLst>
            <pc:docMk/>
            <pc:sldMk cId="1761107327" sldId="267"/>
            <ac:spMk id="35" creationId="{4D5C0778-B9D1-43AF-B108-71A853E66D3B}"/>
          </ac:spMkLst>
        </pc:spChg>
        <pc:spChg chg="add mod">
          <ac:chgData name="Kerem Ataman" userId="4877ff4c3120fcf5" providerId="LiveId" clId="{1263C3DB-4AC1-4F26-A782-AD1FDC85207D}" dt="2021-02-09T04:27:30.510" v="8970" actId="164"/>
          <ac:spMkLst>
            <pc:docMk/>
            <pc:sldMk cId="1761107327" sldId="267"/>
            <ac:spMk id="36" creationId="{99C7182B-44AD-491D-9566-7EF8137830BF}"/>
          </ac:spMkLst>
        </pc:spChg>
        <pc:spChg chg="del">
          <ac:chgData name="Kerem Ataman" userId="4877ff4c3120fcf5" providerId="LiveId" clId="{1263C3DB-4AC1-4F26-A782-AD1FDC85207D}" dt="2020-12-30T14:04:43.661" v="2558" actId="478"/>
          <ac:spMkLst>
            <pc:docMk/>
            <pc:sldMk cId="1761107327" sldId="267"/>
            <ac:spMk id="37" creationId="{B85B0503-EA5A-4646-8D2E-497C954DAE73}"/>
          </ac:spMkLst>
        </pc:spChg>
        <pc:spChg chg="add mod">
          <ac:chgData name="Kerem Ataman" userId="4877ff4c3120fcf5" providerId="LiveId" clId="{1263C3DB-4AC1-4F26-A782-AD1FDC85207D}" dt="2021-02-09T04:27:30.510" v="8970" actId="164"/>
          <ac:spMkLst>
            <pc:docMk/>
            <pc:sldMk cId="1761107327" sldId="267"/>
            <ac:spMk id="38" creationId="{0E7A10EF-688C-4F7C-A75D-FB305991AEE2}"/>
          </ac:spMkLst>
        </pc:spChg>
        <pc:spChg chg="mod">
          <ac:chgData name="Kerem Ataman" userId="4877ff4c3120fcf5" providerId="LiveId" clId="{1263C3DB-4AC1-4F26-A782-AD1FDC85207D}" dt="2021-02-09T04:27:30.510" v="8970" actId="164"/>
          <ac:spMkLst>
            <pc:docMk/>
            <pc:sldMk cId="1761107327" sldId="267"/>
            <ac:spMk id="39" creationId="{B602D5F0-5A02-4BB0-9474-FD615EC49F71}"/>
          </ac:spMkLst>
        </pc:spChg>
        <pc:spChg chg="add mod">
          <ac:chgData name="Kerem Ataman" userId="4877ff4c3120fcf5" providerId="LiveId" clId="{1263C3DB-4AC1-4F26-A782-AD1FDC85207D}" dt="2021-02-09T04:27:30.510" v="8970" actId="164"/>
          <ac:spMkLst>
            <pc:docMk/>
            <pc:sldMk cId="1761107327" sldId="267"/>
            <ac:spMk id="40" creationId="{76B101D4-94F8-43AC-83BE-6F235A24C477}"/>
          </ac:spMkLst>
        </pc:spChg>
        <pc:spChg chg="mod">
          <ac:chgData name="Kerem Ataman" userId="4877ff4c3120fcf5" providerId="LiveId" clId="{1263C3DB-4AC1-4F26-A782-AD1FDC85207D}" dt="2021-02-09T04:27:30.510" v="8970" actId="164"/>
          <ac:spMkLst>
            <pc:docMk/>
            <pc:sldMk cId="1761107327" sldId="267"/>
            <ac:spMk id="41" creationId="{C9EBE9EF-C62B-4EF0-871E-26568DE30C5C}"/>
          </ac:spMkLst>
        </pc:spChg>
        <pc:spChg chg="add mod">
          <ac:chgData name="Kerem Ataman" userId="4877ff4c3120fcf5" providerId="LiveId" clId="{1263C3DB-4AC1-4F26-A782-AD1FDC85207D}" dt="2021-02-09T04:27:30.510" v="8970" actId="164"/>
          <ac:spMkLst>
            <pc:docMk/>
            <pc:sldMk cId="1761107327" sldId="267"/>
            <ac:spMk id="42" creationId="{05945483-4854-4495-A70E-12AA49AFEC4D}"/>
          </ac:spMkLst>
        </pc:spChg>
        <pc:spChg chg="mod">
          <ac:chgData name="Kerem Ataman" userId="4877ff4c3120fcf5" providerId="LiveId" clId="{1263C3DB-4AC1-4F26-A782-AD1FDC85207D}" dt="2021-02-09T04:27:30.510" v="8970" actId="164"/>
          <ac:spMkLst>
            <pc:docMk/>
            <pc:sldMk cId="1761107327" sldId="267"/>
            <ac:spMk id="43" creationId="{FF56EB9F-6E20-48B6-B27D-E5C62FE4B202}"/>
          </ac:spMkLst>
        </pc:spChg>
        <pc:spChg chg="add mod">
          <ac:chgData name="Kerem Ataman" userId="4877ff4c3120fcf5" providerId="LiveId" clId="{1263C3DB-4AC1-4F26-A782-AD1FDC85207D}" dt="2021-02-09T04:27:30.510" v="8970" actId="164"/>
          <ac:spMkLst>
            <pc:docMk/>
            <pc:sldMk cId="1761107327" sldId="267"/>
            <ac:spMk id="44" creationId="{77AADE86-5E26-4619-B9E1-CC10B1080C10}"/>
          </ac:spMkLst>
        </pc:spChg>
        <pc:spChg chg="mod">
          <ac:chgData name="Kerem Ataman" userId="4877ff4c3120fcf5" providerId="LiveId" clId="{1263C3DB-4AC1-4F26-A782-AD1FDC85207D}" dt="2021-02-09T04:27:30.510" v="8970" actId="164"/>
          <ac:spMkLst>
            <pc:docMk/>
            <pc:sldMk cId="1761107327" sldId="267"/>
            <ac:spMk id="45" creationId="{C592BBEC-44D3-4765-8A0C-5C5DAC08D03B}"/>
          </ac:spMkLst>
        </pc:spChg>
        <pc:spChg chg="add mod">
          <ac:chgData name="Kerem Ataman" userId="4877ff4c3120fcf5" providerId="LiveId" clId="{1263C3DB-4AC1-4F26-A782-AD1FDC85207D}" dt="2021-02-09T04:27:30.510" v="8970" actId="164"/>
          <ac:spMkLst>
            <pc:docMk/>
            <pc:sldMk cId="1761107327" sldId="267"/>
            <ac:spMk id="46" creationId="{2CD5262D-9234-4AB8-9B28-B2F08CF132AC}"/>
          </ac:spMkLst>
        </pc:spChg>
        <pc:spChg chg="mod">
          <ac:chgData name="Kerem Ataman" userId="4877ff4c3120fcf5" providerId="LiveId" clId="{1263C3DB-4AC1-4F26-A782-AD1FDC85207D}" dt="2021-02-09T04:27:30.510" v="8970" actId="164"/>
          <ac:spMkLst>
            <pc:docMk/>
            <pc:sldMk cId="1761107327" sldId="267"/>
            <ac:spMk id="47" creationId="{D12A9BA0-55DB-48A3-963D-38A27E309C07}"/>
          </ac:spMkLst>
        </pc:spChg>
        <pc:spChg chg="add mod">
          <ac:chgData name="Kerem Ataman" userId="4877ff4c3120fcf5" providerId="LiveId" clId="{1263C3DB-4AC1-4F26-A782-AD1FDC85207D}" dt="2021-02-09T04:27:30.510" v="8970" actId="164"/>
          <ac:spMkLst>
            <pc:docMk/>
            <pc:sldMk cId="1761107327" sldId="267"/>
            <ac:spMk id="48" creationId="{622AFEAA-0867-4375-B9CF-A46398B7F899}"/>
          </ac:spMkLst>
        </pc:spChg>
        <pc:spChg chg="mod">
          <ac:chgData name="Kerem Ataman" userId="4877ff4c3120fcf5" providerId="LiveId" clId="{1263C3DB-4AC1-4F26-A782-AD1FDC85207D}" dt="2021-02-09T04:27:30.510" v="8970" actId="164"/>
          <ac:spMkLst>
            <pc:docMk/>
            <pc:sldMk cId="1761107327" sldId="267"/>
            <ac:spMk id="49" creationId="{62D15C76-9368-4762-BD4A-CC883A1C72B3}"/>
          </ac:spMkLst>
        </pc:spChg>
        <pc:spChg chg="add mod">
          <ac:chgData name="Kerem Ataman" userId="4877ff4c3120fcf5" providerId="LiveId" clId="{1263C3DB-4AC1-4F26-A782-AD1FDC85207D}" dt="2021-02-09T04:27:30.510" v="8970" actId="164"/>
          <ac:spMkLst>
            <pc:docMk/>
            <pc:sldMk cId="1761107327" sldId="267"/>
            <ac:spMk id="50" creationId="{1F9B6196-4A79-4014-A341-D9CC7C943EE3}"/>
          </ac:spMkLst>
        </pc:spChg>
        <pc:spChg chg="mod">
          <ac:chgData name="Kerem Ataman" userId="4877ff4c3120fcf5" providerId="LiveId" clId="{1263C3DB-4AC1-4F26-A782-AD1FDC85207D}" dt="2021-02-09T04:27:30.510" v="8970" actId="164"/>
          <ac:spMkLst>
            <pc:docMk/>
            <pc:sldMk cId="1761107327" sldId="267"/>
            <ac:spMk id="51" creationId="{B9668C04-5B7A-4360-A5BD-8BBEB30E01BD}"/>
          </ac:spMkLst>
        </pc:spChg>
        <pc:spChg chg="add mod">
          <ac:chgData name="Kerem Ataman" userId="4877ff4c3120fcf5" providerId="LiveId" clId="{1263C3DB-4AC1-4F26-A782-AD1FDC85207D}" dt="2021-02-09T04:27:30.510" v="8970" actId="164"/>
          <ac:spMkLst>
            <pc:docMk/>
            <pc:sldMk cId="1761107327" sldId="267"/>
            <ac:spMk id="52" creationId="{65D51AE5-5639-460F-84F1-762A22AF23D0}"/>
          </ac:spMkLst>
        </pc:spChg>
        <pc:spChg chg="mod">
          <ac:chgData name="Kerem Ataman" userId="4877ff4c3120fcf5" providerId="LiveId" clId="{1263C3DB-4AC1-4F26-A782-AD1FDC85207D}" dt="2021-02-09T04:27:30.510" v="8970" actId="164"/>
          <ac:spMkLst>
            <pc:docMk/>
            <pc:sldMk cId="1761107327" sldId="267"/>
            <ac:spMk id="53" creationId="{AED0FA71-868C-42EF-BF64-029328F3EBB5}"/>
          </ac:spMkLst>
        </pc:spChg>
        <pc:spChg chg="add mod">
          <ac:chgData name="Kerem Ataman" userId="4877ff4c3120fcf5" providerId="LiveId" clId="{1263C3DB-4AC1-4F26-A782-AD1FDC85207D}" dt="2021-02-09T04:27:30.510" v="8970" actId="164"/>
          <ac:spMkLst>
            <pc:docMk/>
            <pc:sldMk cId="1761107327" sldId="267"/>
            <ac:spMk id="54" creationId="{0F2615A4-791D-4DA4-BFA7-E2D9E7548009}"/>
          </ac:spMkLst>
        </pc:spChg>
        <pc:spChg chg="mod">
          <ac:chgData name="Kerem Ataman" userId="4877ff4c3120fcf5" providerId="LiveId" clId="{1263C3DB-4AC1-4F26-A782-AD1FDC85207D}" dt="2021-02-09T04:27:30.510" v="8970" actId="164"/>
          <ac:spMkLst>
            <pc:docMk/>
            <pc:sldMk cId="1761107327" sldId="267"/>
            <ac:spMk id="55" creationId="{5EB9330C-FF56-448F-A876-C6FE94588BC9}"/>
          </ac:spMkLst>
        </pc:spChg>
        <pc:spChg chg="add mod">
          <ac:chgData name="Kerem Ataman" userId="4877ff4c3120fcf5" providerId="LiveId" clId="{1263C3DB-4AC1-4F26-A782-AD1FDC85207D}" dt="2021-02-09T04:27:30.510" v="8970" actId="164"/>
          <ac:spMkLst>
            <pc:docMk/>
            <pc:sldMk cId="1761107327" sldId="267"/>
            <ac:spMk id="56" creationId="{C7D6201E-B4FF-4513-9550-4456EAA298BE}"/>
          </ac:spMkLst>
        </pc:spChg>
        <pc:spChg chg="mod">
          <ac:chgData name="Kerem Ataman" userId="4877ff4c3120fcf5" providerId="LiveId" clId="{1263C3DB-4AC1-4F26-A782-AD1FDC85207D}" dt="2021-02-09T04:27:30.510" v="8970" actId="164"/>
          <ac:spMkLst>
            <pc:docMk/>
            <pc:sldMk cId="1761107327" sldId="267"/>
            <ac:spMk id="57" creationId="{B52AF60A-BE81-4416-85BC-7B121127BF24}"/>
          </ac:spMkLst>
        </pc:spChg>
        <pc:spChg chg="add mod">
          <ac:chgData name="Kerem Ataman" userId="4877ff4c3120fcf5" providerId="LiveId" clId="{1263C3DB-4AC1-4F26-A782-AD1FDC85207D}" dt="2021-02-09T04:27:30.510" v="8970" actId="164"/>
          <ac:spMkLst>
            <pc:docMk/>
            <pc:sldMk cId="1761107327" sldId="267"/>
            <ac:spMk id="58" creationId="{71F3BFC6-1F74-40AF-890D-EC64DD8B8715}"/>
          </ac:spMkLst>
        </pc:spChg>
        <pc:spChg chg="add mod">
          <ac:chgData name="Kerem Ataman" userId="4877ff4c3120fcf5" providerId="LiveId" clId="{1263C3DB-4AC1-4F26-A782-AD1FDC85207D}" dt="2021-02-09T04:27:30.510" v="8970" actId="164"/>
          <ac:spMkLst>
            <pc:docMk/>
            <pc:sldMk cId="1761107327" sldId="267"/>
            <ac:spMk id="59" creationId="{E5CD4BCC-85E3-4959-BD10-1C1568B6B6C2}"/>
          </ac:spMkLst>
        </pc:spChg>
        <pc:spChg chg="add mod">
          <ac:chgData name="Kerem Ataman" userId="4877ff4c3120fcf5" providerId="LiveId" clId="{1263C3DB-4AC1-4F26-A782-AD1FDC85207D}" dt="2021-02-09T04:27:30.510" v="8970" actId="164"/>
          <ac:spMkLst>
            <pc:docMk/>
            <pc:sldMk cId="1761107327" sldId="267"/>
            <ac:spMk id="60" creationId="{A03724F5-ECD0-4911-B685-987421C98F32}"/>
          </ac:spMkLst>
        </pc:spChg>
        <pc:spChg chg="add mod">
          <ac:chgData name="Kerem Ataman" userId="4877ff4c3120fcf5" providerId="LiveId" clId="{1263C3DB-4AC1-4F26-A782-AD1FDC85207D}" dt="2021-02-09T04:27:30.510" v="8970" actId="164"/>
          <ac:spMkLst>
            <pc:docMk/>
            <pc:sldMk cId="1761107327" sldId="267"/>
            <ac:spMk id="61" creationId="{B2898CB2-6B9F-4063-9D5E-48C45847251A}"/>
          </ac:spMkLst>
        </pc:spChg>
        <pc:spChg chg="add mod">
          <ac:chgData name="Kerem Ataman" userId="4877ff4c3120fcf5" providerId="LiveId" clId="{1263C3DB-4AC1-4F26-A782-AD1FDC85207D}" dt="2021-02-09T04:27:30.510" v="8970" actId="164"/>
          <ac:spMkLst>
            <pc:docMk/>
            <pc:sldMk cId="1761107327" sldId="267"/>
            <ac:spMk id="62" creationId="{CA5512BE-0F8E-41BC-935A-10B744836541}"/>
          </ac:spMkLst>
        </pc:spChg>
        <pc:spChg chg="add mod">
          <ac:chgData name="Kerem Ataman" userId="4877ff4c3120fcf5" providerId="LiveId" clId="{1263C3DB-4AC1-4F26-A782-AD1FDC85207D}" dt="2021-02-09T04:27:30.510" v="8970" actId="164"/>
          <ac:spMkLst>
            <pc:docMk/>
            <pc:sldMk cId="1761107327" sldId="267"/>
            <ac:spMk id="63" creationId="{C3464DBD-419E-4A5F-89DE-9BDE1D8FDA36}"/>
          </ac:spMkLst>
        </pc:spChg>
        <pc:spChg chg="add mod">
          <ac:chgData name="Kerem Ataman" userId="4877ff4c3120fcf5" providerId="LiveId" clId="{1263C3DB-4AC1-4F26-A782-AD1FDC85207D}" dt="2021-02-09T04:27:30.510" v="8970" actId="164"/>
          <ac:spMkLst>
            <pc:docMk/>
            <pc:sldMk cId="1761107327" sldId="267"/>
            <ac:spMk id="64" creationId="{8A7F1343-1FFB-4C2F-9A84-E89B6C6AC1D7}"/>
          </ac:spMkLst>
        </pc:spChg>
        <pc:spChg chg="add mod">
          <ac:chgData name="Kerem Ataman" userId="4877ff4c3120fcf5" providerId="LiveId" clId="{1263C3DB-4AC1-4F26-A782-AD1FDC85207D}" dt="2021-02-09T04:27:30.510" v="8970" actId="164"/>
          <ac:spMkLst>
            <pc:docMk/>
            <pc:sldMk cId="1761107327" sldId="267"/>
            <ac:spMk id="65" creationId="{A7200B4D-42B3-4F51-8B74-398DA45E9AFE}"/>
          </ac:spMkLst>
        </pc:spChg>
        <pc:spChg chg="add mod">
          <ac:chgData name="Kerem Ataman" userId="4877ff4c3120fcf5" providerId="LiveId" clId="{1263C3DB-4AC1-4F26-A782-AD1FDC85207D}" dt="2021-02-09T04:27:30.510" v="8970" actId="164"/>
          <ac:spMkLst>
            <pc:docMk/>
            <pc:sldMk cId="1761107327" sldId="267"/>
            <ac:spMk id="66" creationId="{1B58CB82-1413-4C47-9870-4B6A7E1E3361}"/>
          </ac:spMkLst>
        </pc:spChg>
        <pc:spChg chg="add mod">
          <ac:chgData name="Kerem Ataman" userId="4877ff4c3120fcf5" providerId="LiveId" clId="{1263C3DB-4AC1-4F26-A782-AD1FDC85207D}" dt="2021-02-09T04:27:30.510" v="8970" actId="164"/>
          <ac:spMkLst>
            <pc:docMk/>
            <pc:sldMk cId="1761107327" sldId="267"/>
            <ac:spMk id="67" creationId="{0913F283-5443-4B2B-B286-93A08E678E49}"/>
          </ac:spMkLst>
        </pc:spChg>
        <pc:spChg chg="add mod">
          <ac:chgData name="Kerem Ataman" userId="4877ff4c3120fcf5" providerId="LiveId" clId="{1263C3DB-4AC1-4F26-A782-AD1FDC85207D}" dt="2021-02-09T04:27:30.510" v="8970" actId="164"/>
          <ac:spMkLst>
            <pc:docMk/>
            <pc:sldMk cId="1761107327" sldId="267"/>
            <ac:spMk id="68" creationId="{F5BC3D3E-F815-40A4-8922-2240823D5732}"/>
          </ac:spMkLst>
        </pc:spChg>
        <pc:spChg chg="add mod">
          <ac:chgData name="Kerem Ataman" userId="4877ff4c3120fcf5" providerId="LiveId" clId="{1263C3DB-4AC1-4F26-A782-AD1FDC85207D}" dt="2021-02-09T04:27:30.510" v="8970" actId="164"/>
          <ac:spMkLst>
            <pc:docMk/>
            <pc:sldMk cId="1761107327" sldId="267"/>
            <ac:spMk id="69" creationId="{5EA3B64D-BF5D-4788-BF26-CD405D890E6B}"/>
          </ac:spMkLst>
        </pc:spChg>
        <pc:spChg chg="add mod">
          <ac:chgData name="Kerem Ataman" userId="4877ff4c3120fcf5" providerId="LiveId" clId="{1263C3DB-4AC1-4F26-A782-AD1FDC85207D}" dt="2021-02-09T04:27:30.510" v="8970" actId="164"/>
          <ac:spMkLst>
            <pc:docMk/>
            <pc:sldMk cId="1761107327" sldId="267"/>
            <ac:spMk id="70" creationId="{76B8F118-B7FC-4E26-993C-0B2F8FD86B53}"/>
          </ac:spMkLst>
        </pc:spChg>
        <pc:spChg chg="add mod">
          <ac:chgData name="Kerem Ataman" userId="4877ff4c3120fcf5" providerId="LiveId" clId="{1263C3DB-4AC1-4F26-A782-AD1FDC85207D}" dt="2021-02-09T04:27:30.510" v="8970" actId="164"/>
          <ac:spMkLst>
            <pc:docMk/>
            <pc:sldMk cId="1761107327" sldId="267"/>
            <ac:spMk id="71" creationId="{E138DA32-CC6E-4821-AC8C-F98D4E23F10D}"/>
          </ac:spMkLst>
        </pc:spChg>
        <pc:spChg chg="add mod">
          <ac:chgData name="Kerem Ataman" userId="4877ff4c3120fcf5" providerId="LiveId" clId="{1263C3DB-4AC1-4F26-A782-AD1FDC85207D}" dt="2021-02-09T04:27:30.510" v="8970" actId="164"/>
          <ac:spMkLst>
            <pc:docMk/>
            <pc:sldMk cId="1761107327" sldId="267"/>
            <ac:spMk id="72" creationId="{A867EF7F-E4BD-465D-9729-DE5B02D0FF2F}"/>
          </ac:spMkLst>
        </pc:spChg>
        <pc:spChg chg="add mod">
          <ac:chgData name="Kerem Ataman" userId="4877ff4c3120fcf5" providerId="LiveId" clId="{1263C3DB-4AC1-4F26-A782-AD1FDC85207D}" dt="2021-02-09T04:27:30.510" v="8970" actId="164"/>
          <ac:spMkLst>
            <pc:docMk/>
            <pc:sldMk cId="1761107327" sldId="267"/>
            <ac:spMk id="73" creationId="{EBAA5782-E950-4CB8-8DD9-7898CD8A3B94}"/>
          </ac:spMkLst>
        </pc:spChg>
        <pc:spChg chg="add mod">
          <ac:chgData name="Kerem Ataman" userId="4877ff4c3120fcf5" providerId="LiveId" clId="{1263C3DB-4AC1-4F26-A782-AD1FDC85207D}" dt="2021-02-09T04:27:30.510" v="8970" actId="164"/>
          <ac:spMkLst>
            <pc:docMk/>
            <pc:sldMk cId="1761107327" sldId="267"/>
            <ac:spMk id="74" creationId="{CA6D5505-9F8C-417F-B6AB-ED70084C9B57}"/>
          </ac:spMkLst>
        </pc:spChg>
        <pc:spChg chg="add mod">
          <ac:chgData name="Kerem Ataman" userId="4877ff4c3120fcf5" providerId="LiveId" clId="{1263C3DB-4AC1-4F26-A782-AD1FDC85207D}" dt="2021-02-09T04:27:30.510" v="8970" actId="164"/>
          <ac:spMkLst>
            <pc:docMk/>
            <pc:sldMk cId="1761107327" sldId="267"/>
            <ac:spMk id="75" creationId="{0148579A-EE0B-48A2-B87D-F292AFC3D3EA}"/>
          </ac:spMkLst>
        </pc:spChg>
        <pc:spChg chg="add mod">
          <ac:chgData name="Kerem Ataman" userId="4877ff4c3120fcf5" providerId="LiveId" clId="{1263C3DB-4AC1-4F26-A782-AD1FDC85207D}" dt="2021-02-09T04:27:30.510" v="8970" actId="164"/>
          <ac:spMkLst>
            <pc:docMk/>
            <pc:sldMk cId="1761107327" sldId="267"/>
            <ac:spMk id="76" creationId="{9AAA3858-7FED-4587-9317-CDD2BDF0B33B}"/>
          </ac:spMkLst>
        </pc:spChg>
        <pc:spChg chg="add mod">
          <ac:chgData name="Kerem Ataman" userId="4877ff4c3120fcf5" providerId="LiveId" clId="{1263C3DB-4AC1-4F26-A782-AD1FDC85207D}" dt="2021-02-09T04:27:30.510" v="8970" actId="164"/>
          <ac:spMkLst>
            <pc:docMk/>
            <pc:sldMk cId="1761107327" sldId="267"/>
            <ac:spMk id="77" creationId="{82A9D2A6-44BE-4B8C-AB8D-3CC896164D6D}"/>
          </ac:spMkLst>
        </pc:spChg>
        <pc:spChg chg="add mod">
          <ac:chgData name="Kerem Ataman" userId="4877ff4c3120fcf5" providerId="LiveId" clId="{1263C3DB-4AC1-4F26-A782-AD1FDC85207D}" dt="2021-02-09T04:27:30.510" v="8970" actId="164"/>
          <ac:spMkLst>
            <pc:docMk/>
            <pc:sldMk cId="1761107327" sldId="267"/>
            <ac:spMk id="78" creationId="{A31D6666-8F8F-463B-8E7D-747E01C4855E}"/>
          </ac:spMkLst>
        </pc:spChg>
        <pc:spChg chg="add mod">
          <ac:chgData name="Kerem Ataman" userId="4877ff4c3120fcf5" providerId="LiveId" clId="{1263C3DB-4AC1-4F26-A782-AD1FDC85207D}" dt="2021-02-09T04:27:30.510" v="8970" actId="164"/>
          <ac:spMkLst>
            <pc:docMk/>
            <pc:sldMk cId="1761107327" sldId="267"/>
            <ac:spMk id="79" creationId="{D58FEA57-1479-4F75-BB72-92E46F685591}"/>
          </ac:spMkLst>
        </pc:spChg>
        <pc:spChg chg="add mod">
          <ac:chgData name="Kerem Ataman" userId="4877ff4c3120fcf5" providerId="LiveId" clId="{1263C3DB-4AC1-4F26-A782-AD1FDC85207D}" dt="2021-02-09T04:27:30.510" v="8970" actId="164"/>
          <ac:spMkLst>
            <pc:docMk/>
            <pc:sldMk cId="1761107327" sldId="267"/>
            <ac:spMk id="80" creationId="{F924627B-F77F-4E9D-81F9-D49547242E71}"/>
          </ac:spMkLst>
        </pc:spChg>
        <pc:spChg chg="add mod">
          <ac:chgData name="Kerem Ataman" userId="4877ff4c3120fcf5" providerId="LiveId" clId="{1263C3DB-4AC1-4F26-A782-AD1FDC85207D}" dt="2021-02-09T04:27:30.510" v="8970" actId="164"/>
          <ac:spMkLst>
            <pc:docMk/>
            <pc:sldMk cId="1761107327" sldId="267"/>
            <ac:spMk id="81" creationId="{3F61CF7F-7072-4C94-95BA-0C12D4964EB7}"/>
          </ac:spMkLst>
        </pc:spChg>
        <pc:spChg chg="add mod">
          <ac:chgData name="Kerem Ataman" userId="4877ff4c3120fcf5" providerId="LiveId" clId="{1263C3DB-4AC1-4F26-A782-AD1FDC85207D}" dt="2021-02-09T04:27:30.510" v="8970" actId="164"/>
          <ac:spMkLst>
            <pc:docMk/>
            <pc:sldMk cId="1761107327" sldId="267"/>
            <ac:spMk id="82" creationId="{36AE0E44-4A65-4E72-B600-0F6C980FBAED}"/>
          </ac:spMkLst>
        </pc:spChg>
        <pc:spChg chg="add mod">
          <ac:chgData name="Kerem Ataman" userId="4877ff4c3120fcf5" providerId="LiveId" clId="{1263C3DB-4AC1-4F26-A782-AD1FDC85207D}" dt="2021-02-09T04:27:30.510" v="8970" actId="164"/>
          <ac:spMkLst>
            <pc:docMk/>
            <pc:sldMk cId="1761107327" sldId="267"/>
            <ac:spMk id="83" creationId="{1801C600-6517-4975-9247-A9D9A8314C96}"/>
          </ac:spMkLst>
        </pc:spChg>
        <pc:spChg chg="add mod">
          <ac:chgData name="Kerem Ataman" userId="4877ff4c3120fcf5" providerId="LiveId" clId="{1263C3DB-4AC1-4F26-A782-AD1FDC85207D}" dt="2021-02-09T04:27:30.510" v="8970" actId="164"/>
          <ac:spMkLst>
            <pc:docMk/>
            <pc:sldMk cId="1761107327" sldId="267"/>
            <ac:spMk id="84" creationId="{20561F0B-C17D-40D4-84FF-D01D9C8695A0}"/>
          </ac:spMkLst>
        </pc:spChg>
        <pc:spChg chg="add mod">
          <ac:chgData name="Kerem Ataman" userId="4877ff4c3120fcf5" providerId="LiveId" clId="{1263C3DB-4AC1-4F26-A782-AD1FDC85207D}" dt="2021-02-09T04:27:30.510" v="8970" actId="164"/>
          <ac:spMkLst>
            <pc:docMk/>
            <pc:sldMk cId="1761107327" sldId="267"/>
            <ac:spMk id="85" creationId="{776AE8DA-3EE4-43F3-B494-3096173BB366}"/>
          </ac:spMkLst>
        </pc:spChg>
        <pc:spChg chg="add mod">
          <ac:chgData name="Kerem Ataman" userId="4877ff4c3120fcf5" providerId="LiveId" clId="{1263C3DB-4AC1-4F26-A782-AD1FDC85207D}" dt="2021-02-09T04:27:30.510" v="8970" actId="164"/>
          <ac:spMkLst>
            <pc:docMk/>
            <pc:sldMk cId="1761107327" sldId="267"/>
            <ac:spMk id="86" creationId="{871BCDBF-AC91-4C58-91DC-DCB1278A574C}"/>
          </ac:spMkLst>
        </pc:spChg>
        <pc:spChg chg="add mod">
          <ac:chgData name="Kerem Ataman" userId="4877ff4c3120fcf5" providerId="LiveId" clId="{1263C3DB-4AC1-4F26-A782-AD1FDC85207D}" dt="2021-02-09T04:27:30.510" v="8970" actId="164"/>
          <ac:spMkLst>
            <pc:docMk/>
            <pc:sldMk cId="1761107327" sldId="267"/>
            <ac:spMk id="87" creationId="{753ECB55-A9EF-4D47-8E5B-1E327DC04574}"/>
          </ac:spMkLst>
        </pc:spChg>
        <pc:spChg chg="add mod">
          <ac:chgData name="Kerem Ataman" userId="4877ff4c3120fcf5" providerId="LiveId" clId="{1263C3DB-4AC1-4F26-A782-AD1FDC85207D}" dt="2021-02-09T04:27:30.510" v="8970" actId="164"/>
          <ac:spMkLst>
            <pc:docMk/>
            <pc:sldMk cId="1761107327" sldId="267"/>
            <ac:spMk id="88" creationId="{9DA179FD-2444-450A-A277-7971B56D2C54}"/>
          </ac:spMkLst>
        </pc:spChg>
        <pc:spChg chg="add mod">
          <ac:chgData name="Kerem Ataman" userId="4877ff4c3120fcf5" providerId="LiveId" clId="{1263C3DB-4AC1-4F26-A782-AD1FDC85207D}" dt="2021-02-09T04:27:30.510" v="8970" actId="164"/>
          <ac:spMkLst>
            <pc:docMk/>
            <pc:sldMk cId="1761107327" sldId="267"/>
            <ac:spMk id="89" creationId="{B42060E7-7FD2-4005-9FC6-A208AAF16C1B}"/>
          </ac:spMkLst>
        </pc:spChg>
        <pc:spChg chg="add mod">
          <ac:chgData name="Kerem Ataman" userId="4877ff4c3120fcf5" providerId="LiveId" clId="{1263C3DB-4AC1-4F26-A782-AD1FDC85207D}" dt="2021-02-09T04:27:30.510" v="8970" actId="164"/>
          <ac:spMkLst>
            <pc:docMk/>
            <pc:sldMk cId="1761107327" sldId="267"/>
            <ac:spMk id="90" creationId="{7F62A1C5-94F8-4ABB-9D94-7E6FADC93CC9}"/>
          </ac:spMkLst>
        </pc:spChg>
        <pc:spChg chg="mod">
          <ac:chgData name="Kerem Ataman" userId="4877ff4c3120fcf5" providerId="LiveId" clId="{1263C3DB-4AC1-4F26-A782-AD1FDC85207D}" dt="2021-02-09T04:27:30.510" v="8970" actId="164"/>
          <ac:spMkLst>
            <pc:docMk/>
            <pc:sldMk cId="1761107327" sldId="267"/>
            <ac:spMk id="135" creationId="{0238E37C-CBBD-49AD-8275-1998E41C9555}"/>
          </ac:spMkLst>
        </pc:spChg>
        <pc:spChg chg="mod">
          <ac:chgData name="Kerem Ataman" userId="4877ff4c3120fcf5" providerId="LiveId" clId="{1263C3DB-4AC1-4F26-A782-AD1FDC85207D}" dt="2021-02-09T04:27:30.510" v="8970" actId="164"/>
          <ac:spMkLst>
            <pc:docMk/>
            <pc:sldMk cId="1761107327" sldId="267"/>
            <ac:spMk id="137" creationId="{4D22E4B2-A52B-4A1F-9049-964C4896609B}"/>
          </ac:spMkLst>
        </pc:spChg>
        <pc:spChg chg="mod">
          <ac:chgData name="Kerem Ataman" userId="4877ff4c3120fcf5" providerId="LiveId" clId="{1263C3DB-4AC1-4F26-A782-AD1FDC85207D}" dt="2021-02-09T04:27:30.510" v="8970" actId="164"/>
          <ac:spMkLst>
            <pc:docMk/>
            <pc:sldMk cId="1761107327" sldId="267"/>
            <ac:spMk id="139" creationId="{4971A214-CD2C-4EF4-A2F1-9FFF8D0077B6}"/>
          </ac:spMkLst>
        </pc:spChg>
        <pc:spChg chg="mod">
          <ac:chgData name="Kerem Ataman" userId="4877ff4c3120fcf5" providerId="LiveId" clId="{1263C3DB-4AC1-4F26-A782-AD1FDC85207D}" dt="2021-02-09T04:27:30.510" v="8970" actId="164"/>
          <ac:spMkLst>
            <pc:docMk/>
            <pc:sldMk cId="1761107327" sldId="267"/>
            <ac:spMk id="141" creationId="{039ACBD1-CE60-4C9B-8B2B-623217A3E5C2}"/>
          </ac:spMkLst>
        </pc:spChg>
        <pc:spChg chg="mod">
          <ac:chgData name="Kerem Ataman" userId="4877ff4c3120fcf5" providerId="LiveId" clId="{1263C3DB-4AC1-4F26-A782-AD1FDC85207D}" dt="2021-02-09T04:27:30.510" v="8970" actId="164"/>
          <ac:spMkLst>
            <pc:docMk/>
            <pc:sldMk cId="1761107327" sldId="267"/>
            <ac:spMk id="143" creationId="{CE7C1418-0E37-495B-9ED3-D0041B9EC063}"/>
          </ac:spMkLst>
        </pc:spChg>
        <pc:spChg chg="mod">
          <ac:chgData name="Kerem Ataman" userId="4877ff4c3120fcf5" providerId="LiveId" clId="{1263C3DB-4AC1-4F26-A782-AD1FDC85207D}" dt="2021-02-09T04:27:30.510" v="8970" actId="164"/>
          <ac:spMkLst>
            <pc:docMk/>
            <pc:sldMk cId="1761107327" sldId="267"/>
            <ac:spMk id="145" creationId="{6AB004AC-4CBA-41CA-B725-A198D5A4E0E4}"/>
          </ac:spMkLst>
        </pc:spChg>
        <pc:spChg chg="mod">
          <ac:chgData name="Kerem Ataman" userId="4877ff4c3120fcf5" providerId="LiveId" clId="{1263C3DB-4AC1-4F26-A782-AD1FDC85207D}" dt="2021-02-09T04:27:30.510" v="8970" actId="164"/>
          <ac:spMkLst>
            <pc:docMk/>
            <pc:sldMk cId="1761107327" sldId="267"/>
            <ac:spMk id="147" creationId="{304AB73C-9275-44C2-9A96-7FAE0B4F9EDB}"/>
          </ac:spMkLst>
        </pc:spChg>
        <pc:spChg chg="mod">
          <ac:chgData name="Kerem Ataman" userId="4877ff4c3120fcf5" providerId="LiveId" clId="{1263C3DB-4AC1-4F26-A782-AD1FDC85207D}" dt="2021-02-09T04:27:30.510" v="8970" actId="164"/>
          <ac:spMkLst>
            <pc:docMk/>
            <pc:sldMk cId="1761107327" sldId="267"/>
            <ac:spMk id="149" creationId="{0AB56CB4-0C59-423B-AE5B-9FC1ADC7A38F}"/>
          </ac:spMkLst>
        </pc:spChg>
        <pc:spChg chg="mod">
          <ac:chgData name="Kerem Ataman" userId="4877ff4c3120fcf5" providerId="LiveId" clId="{1263C3DB-4AC1-4F26-A782-AD1FDC85207D}" dt="2021-02-09T04:27:30.510" v="8970" actId="164"/>
          <ac:spMkLst>
            <pc:docMk/>
            <pc:sldMk cId="1761107327" sldId="267"/>
            <ac:spMk id="151" creationId="{681204E3-AC95-4147-A6EF-0A95D8F1914A}"/>
          </ac:spMkLst>
        </pc:spChg>
        <pc:spChg chg="mod">
          <ac:chgData name="Kerem Ataman" userId="4877ff4c3120fcf5" providerId="LiveId" clId="{1263C3DB-4AC1-4F26-A782-AD1FDC85207D}" dt="2021-02-09T04:27:30.510" v="8970" actId="164"/>
          <ac:spMkLst>
            <pc:docMk/>
            <pc:sldMk cId="1761107327" sldId="267"/>
            <ac:spMk id="153" creationId="{E99B7FF7-5CB3-4DE9-9011-333E358FB0D4}"/>
          </ac:spMkLst>
        </pc:spChg>
        <pc:spChg chg="mod">
          <ac:chgData name="Kerem Ataman" userId="4877ff4c3120fcf5" providerId="LiveId" clId="{1263C3DB-4AC1-4F26-A782-AD1FDC85207D}" dt="2021-02-09T04:27:30.510" v="8970" actId="164"/>
          <ac:spMkLst>
            <pc:docMk/>
            <pc:sldMk cId="1761107327" sldId="267"/>
            <ac:spMk id="155" creationId="{CD1D1A85-E520-4D51-BD25-65CBC7DE7864}"/>
          </ac:spMkLst>
        </pc:spChg>
        <pc:spChg chg="mod">
          <ac:chgData name="Kerem Ataman" userId="4877ff4c3120fcf5" providerId="LiveId" clId="{1263C3DB-4AC1-4F26-A782-AD1FDC85207D}" dt="2021-02-09T04:27:30.510" v="8970" actId="164"/>
          <ac:spMkLst>
            <pc:docMk/>
            <pc:sldMk cId="1761107327" sldId="267"/>
            <ac:spMk id="157" creationId="{B4A90E6D-D7C9-4C74-B627-6BEB25635EEF}"/>
          </ac:spMkLst>
        </pc:spChg>
        <pc:spChg chg="mod">
          <ac:chgData name="Kerem Ataman" userId="4877ff4c3120fcf5" providerId="LiveId" clId="{1263C3DB-4AC1-4F26-A782-AD1FDC85207D}" dt="2021-02-09T04:27:30.510" v="8970" actId="164"/>
          <ac:spMkLst>
            <pc:docMk/>
            <pc:sldMk cId="1761107327" sldId="267"/>
            <ac:spMk id="159" creationId="{DD3F71F1-2A79-4CB1-AF24-2F47DAE4A6A6}"/>
          </ac:spMkLst>
        </pc:spChg>
        <pc:spChg chg="mod">
          <ac:chgData name="Kerem Ataman" userId="4877ff4c3120fcf5" providerId="LiveId" clId="{1263C3DB-4AC1-4F26-A782-AD1FDC85207D}" dt="2021-02-09T04:27:30.510" v="8970" actId="164"/>
          <ac:spMkLst>
            <pc:docMk/>
            <pc:sldMk cId="1761107327" sldId="267"/>
            <ac:spMk id="161" creationId="{E574556F-C4A7-4E14-83BF-896D51ECC3B0}"/>
          </ac:spMkLst>
        </pc:spChg>
        <pc:spChg chg="mod">
          <ac:chgData name="Kerem Ataman" userId="4877ff4c3120fcf5" providerId="LiveId" clId="{1263C3DB-4AC1-4F26-A782-AD1FDC85207D}" dt="2021-02-09T04:27:30.510" v="8970" actId="164"/>
          <ac:spMkLst>
            <pc:docMk/>
            <pc:sldMk cId="1761107327" sldId="267"/>
            <ac:spMk id="167" creationId="{52ACE29F-6CC4-4450-BF7F-2B320EE09EBD}"/>
          </ac:spMkLst>
        </pc:spChg>
        <pc:spChg chg="mod">
          <ac:chgData name="Kerem Ataman" userId="4877ff4c3120fcf5" providerId="LiveId" clId="{1263C3DB-4AC1-4F26-A782-AD1FDC85207D}" dt="2021-02-09T04:27:30.510" v="8970" actId="164"/>
          <ac:spMkLst>
            <pc:docMk/>
            <pc:sldMk cId="1761107327" sldId="267"/>
            <ac:spMk id="169" creationId="{EB0EC1FC-83A6-4307-8337-DDAAE6194911}"/>
          </ac:spMkLst>
        </pc:spChg>
        <pc:spChg chg="mod">
          <ac:chgData name="Kerem Ataman" userId="4877ff4c3120fcf5" providerId="LiveId" clId="{1263C3DB-4AC1-4F26-A782-AD1FDC85207D}" dt="2021-02-09T04:27:30.510" v="8970" actId="164"/>
          <ac:spMkLst>
            <pc:docMk/>
            <pc:sldMk cId="1761107327" sldId="267"/>
            <ac:spMk id="171" creationId="{4A20A17B-EA94-4205-A306-F37F65F495A6}"/>
          </ac:spMkLst>
        </pc:spChg>
        <pc:spChg chg="mod">
          <ac:chgData name="Kerem Ataman" userId="4877ff4c3120fcf5" providerId="LiveId" clId="{1263C3DB-4AC1-4F26-A782-AD1FDC85207D}" dt="2021-02-09T04:27:30.510" v="8970" actId="164"/>
          <ac:spMkLst>
            <pc:docMk/>
            <pc:sldMk cId="1761107327" sldId="267"/>
            <ac:spMk id="173" creationId="{56E51C23-AB92-43C0-9B09-2ECD863E7C4A}"/>
          </ac:spMkLst>
        </pc:spChg>
        <pc:spChg chg="mod">
          <ac:chgData name="Kerem Ataman" userId="4877ff4c3120fcf5" providerId="LiveId" clId="{1263C3DB-4AC1-4F26-A782-AD1FDC85207D}" dt="2021-02-09T04:27:30.510" v="8970" actId="164"/>
          <ac:spMkLst>
            <pc:docMk/>
            <pc:sldMk cId="1761107327" sldId="267"/>
            <ac:spMk id="175" creationId="{1B45B87C-B14C-48B1-89A8-205344DFCAD7}"/>
          </ac:spMkLst>
        </pc:spChg>
        <pc:spChg chg="mod">
          <ac:chgData name="Kerem Ataman" userId="4877ff4c3120fcf5" providerId="LiveId" clId="{1263C3DB-4AC1-4F26-A782-AD1FDC85207D}" dt="2021-02-09T04:27:30.510" v="8970" actId="164"/>
          <ac:spMkLst>
            <pc:docMk/>
            <pc:sldMk cId="1761107327" sldId="267"/>
            <ac:spMk id="177" creationId="{46CD2984-5494-4D68-A729-F83CE6E8A3A1}"/>
          </ac:spMkLst>
        </pc:spChg>
        <pc:spChg chg="mod">
          <ac:chgData name="Kerem Ataman" userId="4877ff4c3120fcf5" providerId="LiveId" clId="{1263C3DB-4AC1-4F26-A782-AD1FDC85207D}" dt="2021-02-09T04:27:30.510" v="8970" actId="164"/>
          <ac:spMkLst>
            <pc:docMk/>
            <pc:sldMk cId="1761107327" sldId="267"/>
            <ac:spMk id="179" creationId="{2CCB9BDE-21CC-4C1D-B822-11B231DC48D5}"/>
          </ac:spMkLst>
        </pc:spChg>
        <pc:spChg chg="mod">
          <ac:chgData name="Kerem Ataman" userId="4877ff4c3120fcf5" providerId="LiveId" clId="{1263C3DB-4AC1-4F26-A782-AD1FDC85207D}" dt="2021-02-09T04:27:30.510" v="8970" actId="164"/>
          <ac:spMkLst>
            <pc:docMk/>
            <pc:sldMk cId="1761107327" sldId="267"/>
            <ac:spMk id="181" creationId="{948099E9-66BC-4488-B3DC-39A40337FDB4}"/>
          </ac:spMkLst>
        </pc:spChg>
        <pc:spChg chg="mod">
          <ac:chgData name="Kerem Ataman" userId="4877ff4c3120fcf5" providerId="LiveId" clId="{1263C3DB-4AC1-4F26-A782-AD1FDC85207D}" dt="2021-02-09T04:27:30.510" v="8970" actId="164"/>
          <ac:spMkLst>
            <pc:docMk/>
            <pc:sldMk cId="1761107327" sldId="267"/>
            <ac:spMk id="183" creationId="{C0CAE11E-947B-4797-874A-1E9AC56A44E0}"/>
          </ac:spMkLst>
        </pc:spChg>
        <pc:spChg chg="mod">
          <ac:chgData name="Kerem Ataman" userId="4877ff4c3120fcf5" providerId="LiveId" clId="{1263C3DB-4AC1-4F26-A782-AD1FDC85207D}" dt="2021-02-09T04:27:30.510" v="8970" actId="164"/>
          <ac:spMkLst>
            <pc:docMk/>
            <pc:sldMk cId="1761107327" sldId="267"/>
            <ac:spMk id="185" creationId="{46BC03FF-0256-4FEA-9893-B3A210FCF61C}"/>
          </ac:spMkLst>
        </pc:spChg>
        <pc:spChg chg="mod">
          <ac:chgData name="Kerem Ataman" userId="4877ff4c3120fcf5" providerId="LiveId" clId="{1263C3DB-4AC1-4F26-A782-AD1FDC85207D}" dt="2021-02-09T04:27:30.510" v="8970" actId="164"/>
          <ac:spMkLst>
            <pc:docMk/>
            <pc:sldMk cId="1761107327" sldId="267"/>
            <ac:spMk id="187" creationId="{BBF5DDA7-D45E-4535-AD1C-CE54B317F0FD}"/>
          </ac:spMkLst>
        </pc:spChg>
        <pc:spChg chg="mod">
          <ac:chgData name="Kerem Ataman" userId="4877ff4c3120fcf5" providerId="LiveId" clId="{1263C3DB-4AC1-4F26-A782-AD1FDC85207D}" dt="2021-02-09T04:27:30.510" v="8970" actId="164"/>
          <ac:spMkLst>
            <pc:docMk/>
            <pc:sldMk cId="1761107327" sldId="267"/>
            <ac:spMk id="189" creationId="{1B402AA1-FD20-4AC8-AACA-1BAFE3A2A68D}"/>
          </ac:spMkLst>
        </pc:spChg>
        <pc:spChg chg="mod">
          <ac:chgData name="Kerem Ataman" userId="4877ff4c3120fcf5" providerId="LiveId" clId="{1263C3DB-4AC1-4F26-A782-AD1FDC85207D}" dt="2021-02-09T04:27:30.510" v="8970" actId="164"/>
          <ac:spMkLst>
            <pc:docMk/>
            <pc:sldMk cId="1761107327" sldId="267"/>
            <ac:spMk id="191" creationId="{C3DC0983-084F-44C5-AB56-E90D3A280E71}"/>
          </ac:spMkLst>
        </pc:spChg>
        <pc:spChg chg="mod">
          <ac:chgData name="Kerem Ataman" userId="4877ff4c3120fcf5" providerId="LiveId" clId="{1263C3DB-4AC1-4F26-A782-AD1FDC85207D}" dt="2021-02-09T04:27:30.510" v="8970" actId="164"/>
          <ac:spMkLst>
            <pc:docMk/>
            <pc:sldMk cId="1761107327" sldId="267"/>
            <ac:spMk id="193" creationId="{F5A9347F-C45C-4E1C-981F-530DAD43E341}"/>
          </ac:spMkLst>
        </pc:spChg>
        <pc:spChg chg="mod">
          <ac:chgData name="Kerem Ataman" userId="4877ff4c3120fcf5" providerId="LiveId" clId="{1263C3DB-4AC1-4F26-A782-AD1FDC85207D}" dt="2021-02-09T04:27:30.510" v="8970" actId="164"/>
          <ac:spMkLst>
            <pc:docMk/>
            <pc:sldMk cId="1761107327" sldId="267"/>
            <ac:spMk id="195" creationId="{2DFE58DF-39B9-4C52-BE00-B07B05F84493}"/>
          </ac:spMkLst>
        </pc:spChg>
        <pc:spChg chg="mod">
          <ac:chgData name="Kerem Ataman" userId="4877ff4c3120fcf5" providerId="LiveId" clId="{1263C3DB-4AC1-4F26-A782-AD1FDC85207D}" dt="2021-02-09T04:27:30.510" v="8970" actId="164"/>
          <ac:spMkLst>
            <pc:docMk/>
            <pc:sldMk cId="1761107327" sldId="267"/>
            <ac:spMk id="197" creationId="{418887BA-541A-4843-8437-2E9C791AFF47}"/>
          </ac:spMkLst>
        </pc:spChg>
        <pc:spChg chg="mod">
          <ac:chgData name="Kerem Ataman" userId="4877ff4c3120fcf5" providerId="LiveId" clId="{1263C3DB-4AC1-4F26-A782-AD1FDC85207D}" dt="2021-02-09T04:27:30.510" v="8970" actId="164"/>
          <ac:spMkLst>
            <pc:docMk/>
            <pc:sldMk cId="1761107327" sldId="267"/>
            <ac:spMk id="199" creationId="{568C1114-D078-4199-B0FE-D71A295710B6}"/>
          </ac:spMkLst>
        </pc:spChg>
        <pc:spChg chg="mod">
          <ac:chgData name="Kerem Ataman" userId="4877ff4c3120fcf5" providerId="LiveId" clId="{1263C3DB-4AC1-4F26-A782-AD1FDC85207D}" dt="2021-02-09T04:27:30.510" v="8970" actId="164"/>
          <ac:spMkLst>
            <pc:docMk/>
            <pc:sldMk cId="1761107327" sldId="267"/>
            <ac:spMk id="201" creationId="{57EBA697-EFBE-492B-96BF-738D64A9BDDA}"/>
          </ac:spMkLst>
        </pc:spChg>
        <pc:spChg chg="mod">
          <ac:chgData name="Kerem Ataman" userId="4877ff4c3120fcf5" providerId="LiveId" clId="{1263C3DB-4AC1-4F26-A782-AD1FDC85207D}" dt="2021-02-09T04:27:30.510" v="8970" actId="164"/>
          <ac:spMkLst>
            <pc:docMk/>
            <pc:sldMk cId="1761107327" sldId="267"/>
            <ac:spMk id="203" creationId="{FC675870-7C75-4000-AC5E-1C6588D982A7}"/>
          </ac:spMkLst>
        </pc:spChg>
        <pc:spChg chg="mod">
          <ac:chgData name="Kerem Ataman" userId="4877ff4c3120fcf5" providerId="LiveId" clId="{1263C3DB-4AC1-4F26-A782-AD1FDC85207D}" dt="2021-02-09T04:27:30.510" v="8970" actId="164"/>
          <ac:spMkLst>
            <pc:docMk/>
            <pc:sldMk cId="1761107327" sldId="267"/>
            <ac:spMk id="205" creationId="{20E550E7-BB79-48C3-98FA-63AF62E449B4}"/>
          </ac:spMkLst>
        </pc:spChg>
        <pc:spChg chg="mod">
          <ac:chgData name="Kerem Ataman" userId="4877ff4c3120fcf5" providerId="LiveId" clId="{1263C3DB-4AC1-4F26-A782-AD1FDC85207D}" dt="2021-02-09T04:27:30.510" v="8970" actId="164"/>
          <ac:spMkLst>
            <pc:docMk/>
            <pc:sldMk cId="1761107327" sldId="267"/>
            <ac:spMk id="207" creationId="{491F26CC-240E-49C8-8C1B-71BC02D83440}"/>
          </ac:spMkLst>
        </pc:spChg>
        <pc:spChg chg="mod">
          <ac:chgData name="Kerem Ataman" userId="4877ff4c3120fcf5" providerId="LiveId" clId="{1263C3DB-4AC1-4F26-A782-AD1FDC85207D}" dt="2021-02-09T04:27:30.510" v="8970" actId="164"/>
          <ac:spMkLst>
            <pc:docMk/>
            <pc:sldMk cId="1761107327" sldId="267"/>
            <ac:spMk id="209" creationId="{8079BCDF-26EF-44B4-94D5-F31837CBC516}"/>
          </ac:spMkLst>
        </pc:spChg>
        <pc:spChg chg="mod">
          <ac:chgData name="Kerem Ataman" userId="4877ff4c3120fcf5" providerId="LiveId" clId="{1263C3DB-4AC1-4F26-A782-AD1FDC85207D}" dt="2021-02-09T04:27:30.510" v="8970" actId="164"/>
          <ac:spMkLst>
            <pc:docMk/>
            <pc:sldMk cId="1761107327" sldId="267"/>
            <ac:spMk id="211" creationId="{09AF4A36-2F22-45B4-9036-2E45ADC619C1}"/>
          </ac:spMkLst>
        </pc:spChg>
        <pc:spChg chg="mod">
          <ac:chgData name="Kerem Ataman" userId="4877ff4c3120fcf5" providerId="LiveId" clId="{1263C3DB-4AC1-4F26-A782-AD1FDC85207D}" dt="2021-02-09T04:27:30.510" v="8970" actId="164"/>
          <ac:spMkLst>
            <pc:docMk/>
            <pc:sldMk cId="1761107327" sldId="267"/>
            <ac:spMk id="213" creationId="{1C6DF0F4-5641-4C10-B385-29193C04BE96}"/>
          </ac:spMkLst>
        </pc:spChg>
        <pc:spChg chg="mod">
          <ac:chgData name="Kerem Ataman" userId="4877ff4c3120fcf5" providerId="LiveId" clId="{1263C3DB-4AC1-4F26-A782-AD1FDC85207D}" dt="2021-02-09T04:27:30.510" v="8970" actId="164"/>
          <ac:spMkLst>
            <pc:docMk/>
            <pc:sldMk cId="1761107327" sldId="267"/>
            <ac:spMk id="217" creationId="{A04E4659-BBF6-43AF-859D-1E1E609FFAAA}"/>
          </ac:spMkLst>
        </pc:spChg>
        <pc:spChg chg="mod">
          <ac:chgData name="Kerem Ataman" userId="4877ff4c3120fcf5" providerId="LiveId" clId="{1263C3DB-4AC1-4F26-A782-AD1FDC85207D}" dt="2021-02-09T04:27:30.510" v="8970" actId="164"/>
          <ac:spMkLst>
            <pc:docMk/>
            <pc:sldMk cId="1761107327" sldId="267"/>
            <ac:spMk id="219" creationId="{94546FDE-BBA4-485F-8BE7-FC41219722C4}"/>
          </ac:spMkLst>
        </pc:spChg>
        <pc:spChg chg="mod">
          <ac:chgData name="Kerem Ataman" userId="4877ff4c3120fcf5" providerId="LiveId" clId="{1263C3DB-4AC1-4F26-A782-AD1FDC85207D}" dt="2021-02-09T04:27:30.510" v="8970" actId="164"/>
          <ac:spMkLst>
            <pc:docMk/>
            <pc:sldMk cId="1761107327" sldId="267"/>
            <ac:spMk id="221" creationId="{8306B1B6-8F98-41C8-BE83-9DE34F2047B6}"/>
          </ac:spMkLst>
        </pc:spChg>
        <pc:spChg chg="mod">
          <ac:chgData name="Kerem Ataman" userId="4877ff4c3120fcf5" providerId="LiveId" clId="{1263C3DB-4AC1-4F26-A782-AD1FDC85207D}" dt="2021-02-09T04:27:30.510" v="8970" actId="164"/>
          <ac:spMkLst>
            <pc:docMk/>
            <pc:sldMk cId="1761107327" sldId="267"/>
            <ac:spMk id="223" creationId="{59596D03-3D5E-4314-99EC-FECDB540C593}"/>
          </ac:spMkLst>
        </pc:spChg>
        <pc:spChg chg="mod">
          <ac:chgData name="Kerem Ataman" userId="4877ff4c3120fcf5" providerId="LiveId" clId="{1263C3DB-4AC1-4F26-A782-AD1FDC85207D}" dt="2021-02-09T04:27:30.510" v="8970" actId="164"/>
          <ac:spMkLst>
            <pc:docMk/>
            <pc:sldMk cId="1761107327" sldId="267"/>
            <ac:spMk id="225" creationId="{6F3B1977-FE69-4314-8950-8B119C3A7887}"/>
          </ac:spMkLst>
        </pc:spChg>
        <pc:spChg chg="mod">
          <ac:chgData name="Kerem Ataman" userId="4877ff4c3120fcf5" providerId="LiveId" clId="{1263C3DB-4AC1-4F26-A782-AD1FDC85207D}" dt="2021-02-09T04:27:30.510" v="8970" actId="164"/>
          <ac:spMkLst>
            <pc:docMk/>
            <pc:sldMk cId="1761107327" sldId="267"/>
            <ac:spMk id="227" creationId="{F849411C-A4AB-4DB5-B8EA-4159001CD8EC}"/>
          </ac:spMkLst>
        </pc:spChg>
        <pc:spChg chg="mod">
          <ac:chgData name="Kerem Ataman" userId="4877ff4c3120fcf5" providerId="LiveId" clId="{1263C3DB-4AC1-4F26-A782-AD1FDC85207D}" dt="2021-02-09T04:27:30.510" v="8970" actId="164"/>
          <ac:spMkLst>
            <pc:docMk/>
            <pc:sldMk cId="1761107327" sldId="267"/>
            <ac:spMk id="229" creationId="{46F17AB3-6133-45F7-A841-E9AC2B5DCB38}"/>
          </ac:spMkLst>
        </pc:spChg>
        <pc:spChg chg="mod">
          <ac:chgData name="Kerem Ataman" userId="4877ff4c3120fcf5" providerId="LiveId" clId="{1263C3DB-4AC1-4F26-A782-AD1FDC85207D}" dt="2021-02-09T04:27:30.510" v="8970" actId="164"/>
          <ac:spMkLst>
            <pc:docMk/>
            <pc:sldMk cId="1761107327" sldId="267"/>
            <ac:spMk id="231" creationId="{B864CF75-CD22-488D-AFEB-0B15BE0839A3}"/>
          </ac:spMkLst>
        </pc:spChg>
        <pc:spChg chg="mod">
          <ac:chgData name="Kerem Ataman" userId="4877ff4c3120fcf5" providerId="LiveId" clId="{1263C3DB-4AC1-4F26-A782-AD1FDC85207D}" dt="2021-02-09T04:27:30.510" v="8970" actId="164"/>
          <ac:spMkLst>
            <pc:docMk/>
            <pc:sldMk cId="1761107327" sldId="267"/>
            <ac:spMk id="233" creationId="{463BBC6E-CA3C-4C79-B918-C8B5D75B9E37}"/>
          </ac:spMkLst>
        </pc:spChg>
        <pc:spChg chg="mod">
          <ac:chgData name="Kerem Ataman" userId="4877ff4c3120fcf5" providerId="LiveId" clId="{1263C3DB-4AC1-4F26-A782-AD1FDC85207D}" dt="2021-02-09T04:27:30.510" v="8970" actId="164"/>
          <ac:spMkLst>
            <pc:docMk/>
            <pc:sldMk cId="1761107327" sldId="267"/>
            <ac:spMk id="235" creationId="{1A9FDBB8-E5EA-442B-A39B-5F7FE59EBB92}"/>
          </ac:spMkLst>
        </pc:spChg>
        <pc:spChg chg="mod">
          <ac:chgData name="Kerem Ataman" userId="4877ff4c3120fcf5" providerId="LiveId" clId="{1263C3DB-4AC1-4F26-A782-AD1FDC85207D}" dt="2021-02-09T04:27:30.510" v="8970" actId="164"/>
          <ac:spMkLst>
            <pc:docMk/>
            <pc:sldMk cId="1761107327" sldId="267"/>
            <ac:spMk id="237" creationId="{677FFD83-C612-4C92-978B-897E702D35A8}"/>
          </ac:spMkLst>
        </pc:spChg>
        <pc:spChg chg="mod">
          <ac:chgData name="Kerem Ataman" userId="4877ff4c3120fcf5" providerId="LiveId" clId="{1263C3DB-4AC1-4F26-A782-AD1FDC85207D}" dt="2021-02-09T04:27:30.510" v="8970" actId="164"/>
          <ac:spMkLst>
            <pc:docMk/>
            <pc:sldMk cId="1761107327" sldId="267"/>
            <ac:spMk id="239" creationId="{674806F5-1FBC-4780-9609-3EFA18812DA4}"/>
          </ac:spMkLst>
        </pc:spChg>
        <pc:spChg chg="mod">
          <ac:chgData name="Kerem Ataman" userId="4877ff4c3120fcf5" providerId="LiveId" clId="{1263C3DB-4AC1-4F26-A782-AD1FDC85207D}" dt="2021-02-09T04:27:30.510" v="8970" actId="164"/>
          <ac:spMkLst>
            <pc:docMk/>
            <pc:sldMk cId="1761107327" sldId="267"/>
            <ac:spMk id="241" creationId="{F25B1E64-1BC8-4A72-8CD4-F7EE97A2FB50}"/>
          </ac:spMkLst>
        </pc:spChg>
        <pc:spChg chg="mod">
          <ac:chgData name="Kerem Ataman" userId="4877ff4c3120fcf5" providerId="LiveId" clId="{1263C3DB-4AC1-4F26-A782-AD1FDC85207D}" dt="2021-02-09T04:27:30.510" v="8970" actId="164"/>
          <ac:spMkLst>
            <pc:docMk/>
            <pc:sldMk cId="1761107327" sldId="267"/>
            <ac:spMk id="243" creationId="{140342E0-0A4D-41D2-87E8-6EA593BC0B9E}"/>
          </ac:spMkLst>
        </pc:spChg>
        <pc:spChg chg="mod">
          <ac:chgData name="Kerem Ataman" userId="4877ff4c3120fcf5" providerId="LiveId" clId="{1263C3DB-4AC1-4F26-A782-AD1FDC85207D}" dt="2021-02-09T04:27:30.510" v="8970" actId="164"/>
          <ac:spMkLst>
            <pc:docMk/>
            <pc:sldMk cId="1761107327" sldId="267"/>
            <ac:spMk id="245" creationId="{6FA56B77-3A1D-4C63-B2E2-2CC290430569}"/>
          </ac:spMkLst>
        </pc:spChg>
        <pc:spChg chg="mod">
          <ac:chgData name="Kerem Ataman" userId="4877ff4c3120fcf5" providerId="LiveId" clId="{1263C3DB-4AC1-4F26-A782-AD1FDC85207D}" dt="2021-02-09T04:27:30.510" v="8970" actId="164"/>
          <ac:spMkLst>
            <pc:docMk/>
            <pc:sldMk cId="1761107327" sldId="267"/>
            <ac:spMk id="247" creationId="{DF1DF8D3-8D8F-47A7-918E-963C478F9F93}"/>
          </ac:spMkLst>
        </pc:spChg>
        <pc:spChg chg="mod">
          <ac:chgData name="Kerem Ataman" userId="4877ff4c3120fcf5" providerId="LiveId" clId="{1263C3DB-4AC1-4F26-A782-AD1FDC85207D}" dt="2021-02-09T04:27:30.510" v="8970" actId="164"/>
          <ac:spMkLst>
            <pc:docMk/>
            <pc:sldMk cId="1761107327" sldId="267"/>
            <ac:spMk id="249" creationId="{161EB027-9C70-4BDC-BF65-E4F0F71A4CEF}"/>
          </ac:spMkLst>
        </pc:spChg>
        <pc:spChg chg="mod">
          <ac:chgData name="Kerem Ataman" userId="4877ff4c3120fcf5" providerId="LiveId" clId="{1263C3DB-4AC1-4F26-A782-AD1FDC85207D}" dt="2021-02-09T04:27:30.510" v="8970" actId="164"/>
          <ac:spMkLst>
            <pc:docMk/>
            <pc:sldMk cId="1761107327" sldId="267"/>
            <ac:spMk id="251" creationId="{C49D0A6B-89DC-4970-B1AA-90EA4620EFB2}"/>
          </ac:spMkLst>
        </pc:spChg>
        <pc:spChg chg="mod">
          <ac:chgData name="Kerem Ataman" userId="4877ff4c3120fcf5" providerId="LiveId" clId="{1263C3DB-4AC1-4F26-A782-AD1FDC85207D}" dt="2021-02-09T04:27:30.510" v="8970" actId="164"/>
          <ac:spMkLst>
            <pc:docMk/>
            <pc:sldMk cId="1761107327" sldId="267"/>
            <ac:spMk id="253" creationId="{7B3F5123-969A-4743-A224-1CE51C87FA3D}"/>
          </ac:spMkLst>
        </pc:spChg>
        <pc:spChg chg="mod">
          <ac:chgData name="Kerem Ataman" userId="4877ff4c3120fcf5" providerId="LiveId" clId="{1263C3DB-4AC1-4F26-A782-AD1FDC85207D}" dt="2021-02-09T04:27:30.510" v="8970" actId="164"/>
          <ac:spMkLst>
            <pc:docMk/>
            <pc:sldMk cId="1761107327" sldId="267"/>
            <ac:spMk id="255" creationId="{C811E2C5-6580-4970-8B66-EBFA30C64B36}"/>
          </ac:spMkLst>
        </pc:spChg>
        <pc:spChg chg="mod">
          <ac:chgData name="Kerem Ataman" userId="4877ff4c3120fcf5" providerId="LiveId" clId="{1263C3DB-4AC1-4F26-A782-AD1FDC85207D}" dt="2021-02-09T04:27:30.510" v="8970" actId="164"/>
          <ac:spMkLst>
            <pc:docMk/>
            <pc:sldMk cId="1761107327" sldId="267"/>
            <ac:spMk id="257" creationId="{A5DA6DF9-A49D-4120-AB2A-676159C0B3DC}"/>
          </ac:spMkLst>
        </pc:spChg>
        <pc:spChg chg="mod">
          <ac:chgData name="Kerem Ataman" userId="4877ff4c3120fcf5" providerId="LiveId" clId="{1263C3DB-4AC1-4F26-A782-AD1FDC85207D}" dt="2021-02-09T04:27:30.510" v="8970" actId="164"/>
          <ac:spMkLst>
            <pc:docMk/>
            <pc:sldMk cId="1761107327" sldId="267"/>
            <ac:spMk id="259" creationId="{F070B086-AC0C-4C66-A1F8-760B29FC8A02}"/>
          </ac:spMkLst>
        </pc:spChg>
        <pc:spChg chg="mod">
          <ac:chgData name="Kerem Ataman" userId="4877ff4c3120fcf5" providerId="LiveId" clId="{1263C3DB-4AC1-4F26-A782-AD1FDC85207D}" dt="2021-02-09T04:27:30.510" v="8970" actId="164"/>
          <ac:spMkLst>
            <pc:docMk/>
            <pc:sldMk cId="1761107327" sldId="267"/>
            <ac:spMk id="261" creationId="{E5465EFC-5B69-43EB-85E7-73B92B04B628}"/>
          </ac:spMkLst>
        </pc:spChg>
        <pc:spChg chg="mod">
          <ac:chgData name="Kerem Ataman" userId="4877ff4c3120fcf5" providerId="LiveId" clId="{1263C3DB-4AC1-4F26-A782-AD1FDC85207D}" dt="2021-02-09T04:27:30.510" v="8970" actId="164"/>
          <ac:spMkLst>
            <pc:docMk/>
            <pc:sldMk cId="1761107327" sldId="267"/>
            <ac:spMk id="263" creationId="{D195FA90-F049-4ED9-BC5E-84943E6BE70D}"/>
          </ac:spMkLst>
        </pc:spChg>
        <pc:grpChg chg="add mod">
          <ac:chgData name="Kerem Ataman" userId="4877ff4c3120fcf5" providerId="LiveId" clId="{1263C3DB-4AC1-4F26-A782-AD1FDC85207D}" dt="2021-02-09T04:27:30.510" v="8970" actId="164"/>
          <ac:grpSpMkLst>
            <pc:docMk/>
            <pc:sldMk cId="1761107327" sldId="267"/>
            <ac:grpSpMk id="4" creationId="{81CDBD12-C668-424A-BD7C-19A8515D1062}"/>
          </ac:grpSpMkLst>
        </pc:grpChg>
        <pc:cxnChg chg="add del mod">
          <ac:chgData name="Kerem Ataman" userId="4877ff4c3120fcf5" providerId="LiveId" clId="{1263C3DB-4AC1-4F26-A782-AD1FDC85207D}" dt="2020-12-30T15:17:44.139" v="2867" actId="21"/>
          <ac:cxnSpMkLst>
            <pc:docMk/>
            <pc:sldMk cId="1761107327" sldId="267"/>
            <ac:cxnSpMk id="102" creationId="{B785DE67-C593-41B3-8555-C4480B06BD26}"/>
          </ac:cxnSpMkLst>
        </pc:cxnChg>
      </pc:sldChg>
      <pc:sldChg chg="addSp delSp modSp add mod">
        <pc:chgData name="Kerem Ataman" userId="4877ff4c3120fcf5" providerId="LiveId" clId="{1263C3DB-4AC1-4F26-A782-AD1FDC85207D}" dt="2021-02-09T04:49:26.910" v="9149" actId="1076"/>
        <pc:sldMkLst>
          <pc:docMk/>
          <pc:sldMk cId="3285257140" sldId="268"/>
        </pc:sldMkLst>
        <pc:spChg chg="del">
          <ac:chgData name="Kerem Ataman" userId="4877ff4c3120fcf5" providerId="LiveId" clId="{1263C3DB-4AC1-4F26-A782-AD1FDC85207D}" dt="2020-12-30T14:59:43.028" v="2773" actId="478"/>
          <ac:spMkLst>
            <pc:docMk/>
            <pc:sldMk cId="3285257140" sldId="268"/>
            <ac:spMk id="2" creationId="{EA0D46C8-A440-49EA-A044-E0873E3E174A}"/>
          </ac:spMkLst>
        </pc:spChg>
        <pc:spChg chg="del">
          <ac:chgData name="Kerem Ataman" userId="4877ff4c3120fcf5" providerId="LiveId" clId="{1263C3DB-4AC1-4F26-A782-AD1FDC85207D}" dt="2020-12-30T14:59:43.028" v="2773" actId="478"/>
          <ac:spMkLst>
            <pc:docMk/>
            <pc:sldMk cId="3285257140" sldId="268"/>
            <ac:spMk id="3" creationId="{3F4113D1-72F9-4332-B856-90F6FBDFCD11}"/>
          </ac:spMkLst>
        </pc:spChg>
        <pc:spChg chg="add del mod">
          <ac:chgData name="Kerem Ataman" userId="4877ff4c3120fcf5" providerId="LiveId" clId="{1263C3DB-4AC1-4F26-A782-AD1FDC85207D}" dt="2020-12-30T15:10:40.075" v="2790" actId="21"/>
          <ac:spMkLst>
            <pc:docMk/>
            <pc:sldMk cId="3285257140" sldId="268"/>
            <ac:spMk id="4" creationId="{5BD22E0C-D97C-4DDC-B54D-D2143BFFBC98}"/>
          </ac:spMkLst>
        </pc:spChg>
        <pc:spChg chg="add mod">
          <ac:chgData name="Kerem Ataman" userId="4877ff4c3120fcf5" providerId="LiveId" clId="{1263C3DB-4AC1-4F26-A782-AD1FDC85207D}" dt="2020-12-30T15:13:48.169" v="2832" actId="207"/>
          <ac:spMkLst>
            <pc:docMk/>
            <pc:sldMk cId="3285257140" sldId="268"/>
            <ac:spMk id="5" creationId="{7043EB7A-415C-480F-B0E2-EC7F3DBB9B04}"/>
          </ac:spMkLst>
        </pc:spChg>
        <pc:spChg chg="add mod">
          <ac:chgData name="Kerem Ataman" userId="4877ff4c3120fcf5" providerId="LiveId" clId="{1263C3DB-4AC1-4F26-A782-AD1FDC85207D}" dt="2020-12-30T15:12:13.529" v="2805" actId="207"/>
          <ac:spMkLst>
            <pc:docMk/>
            <pc:sldMk cId="3285257140" sldId="268"/>
            <ac:spMk id="6" creationId="{F041FD6C-0042-44D4-955C-26E912FE0BAB}"/>
          </ac:spMkLst>
        </pc:spChg>
        <pc:spChg chg="add mod">
          <ac:chgData name="Kerem Ataman" userId="4877ff4c3120fcf5" providerId="LiveId" clId="{1263C3DB-4AC1-4F26-A782-AD1FDC85207D}" dt="2020-12-30T15:12:24.057" v="2809" actId="207"/>
          <ac:spMkLst>
            <pc:docMk/>
            <pc:sldMk cId="3285257140" sldId="268"/>
            <ac:spMk id="7" creationId="{E5EA8F79-107F-4F75-85AB-8202EBDBC263}"/>
          </ac:spMkLst>
        </pc:spChg>
        <pc:spChg chg="del">
          <ac:chgData name="Kerem Ataman" userId="4877ff4c3120fcf5" providerId="LiveId" clId="{1263C3DB-4AC1-4F26-A782-AD1FDC85207D}" dt="2020-12-30T14:59:43.028" v="2773" actId="478"/>
          <ac:spMkLst>
            <pc:docMk/>
            <pc:sldMk cId="3285257140" sldId="268"/>
            <ac:spMk id="8" creationId="{2F5503EF-B4D7-4AD2-A663-9E41564E0A4C}"/>
          </ac:spMkLst>
        </pc:spChg>
        <pc:spChg chg="add mod">
          <ac:chgData name="Kerem Ataman" userId="4877ff4c3120fcf5" providerId="LiveId" clId="{1263C3DB-4AC1-4F26-A782-AD1FDC85207D}" dt="2020-12-30T15:12:33.383" v="2812" actId="207"/>
          <ac:spMkLst>
            <pc:docMk/>
            <pc:sldMk cId="3285257140" sldId="268"/>
            <ac:spMk id="9" creationId="{6BF4D27E-41B4-4800-BD97-A1E601354670}"/>
          </ac:spMkLst>
        </pc:spChg>
        <pc:spChg chg="mod">
          <ac:chgData name="Kerem Ataman" userId="4877ff4c3120fcf5" providerId="LiveId" clId="{1263C3DB-4AC1-4F26-A782-AD1FDC85207D}" dt="2020-12-30T14:59:46.162" v="2779" actId="20577"/>
          <ac:spMkLst>
            <pc:docMk/>
            <pc:sldMk cId="3285257140" sldId="268"/>
            <ac:spMk id="10" creationId="{DDDC9606-F038-4D32-BE2D-C67EC3FEC29A}"/>
          </ac:spMkLst>
        </pc:spChg>
        <pc:spChg chg="add mod">
          <ac:chgData name="Kerem Ataman" userId="4877ff4c3120fcf5" providerId="LiveId" clId="{1263C3DB-4AC1-4F26-A782-AD1FDC85207D}" dt="2020-12-30T15:12:39.330" v="2815" actId="207"/>
          <ac:spMkLst>
            <pc:docMk/>
            <pc:sldMk cId="3285257140" sldId="268"/>
            <ac:spMk id="11" creationId="{18CA5120-3531-4745-974D-4906AE5ECB8D}"/>
          </ac:spMkLst>
        </pc:spChg>
        <pc:spChg chg="del">
          <ac:chgData name="Kerem Ataman" userId="4877ff4c3120fcf5" providerId="LiveId" clId="{1263C3DB-4AC1-4F26-A782-AD1FDC85207D}" dt="2020-12-30T14:59:43.028" v="2773" actId="478"/>
          <ac:spMkLst>
            <pc:docMk/>
            <pc:sldMk cId="3285257140" sldId="268"/>
            <ac:spMk id="12" creationId="{E09CF541-DFE8-4774-B857-B0F05093CEBB}"/>
          </ac:spMkLst>
        </pc:spChg>
        <pc:spChg chg="add mod">
          <ac:chgData name="Kerem Ataman" userId="4877ff4c3120fcf5" providerId="LiveId" clId="{1263C3DB-4AC1-4F26-A782-AD1FDC85207D}" dt="2020-12-31T16:58:29.822" v="7741" actId="1076"/>
          <ac:spMkLst>
            <pc:docMk/>
            <pc:sldMk cId="3285257140" sldId="268"/>
            <ac:spMk id="13" creationId="{E94DDDDD-7A2A-45A6-855C-810F6B1725D6}"/>
          </ac:spMkLst>
        </pc:spChg>
        <pc:spChg chg="add del mod">
          <ac:chgData name="Kerem Ataman" userId="4877ff4c3120fcf5" providerId="LiveId" clId="{1263C3DB-4AC1-4F26-A782-AD1FDC85207D}" dt="2020-12-30T15:13:04.104" v="2827" actId="478"/>
          <ac:spMkLst>
            <pc:docMk/>
            <pc:sldMk cId="3285257140" sldId="268"/>
            <ac:spMk id="14" creationId="{84BD013A-ED30-4646-BFAE-597D9CFBC413}"/>
          </ac:spMkLst>
        </pc:spChg>
        <pc:spChg chg="add mod">
          <ac:chgData name="Kerem Ataman" userId="4877ff4c3120fcf5" providerId="LiveId" clId="{1263C3DB-4AC1-4F26-A782-AD1FDC85207D}" dt="2020-12-31T16:58:27.328" v="7740" actId="1076"/>
          <ac:spMkLst>
            <pc:docMk/>
            <pc:sldMk cId="3285257140" sldId="268"/>
            <ac:spMk id="15" creationId="{E4C0FAA3-3A99-45B1-9059-1ED9C9B68BCF}"/>
          </ac:spMkLst>
        </pc:spChg>
        <pc:spChg chg="del">
          <ac:chgData name="Kerem Ataman" userId="4877ff4c3120fcf5" providerId="LiveId" clId="{1263C3DB-4AC1-4F26-A782-AD1FDC85207D}" dt="2020-12-30T14:59:43.028" v="2773" actId="478"/>
          <ac:spMkLst>
            <pc:docMk/>
            <pc:sldMk cId="3285257140" sldId="268"/>
            <ac:spMk id="16" creationId="{D1E53693-B9A5-454F-AE75-F9B7AF192ABA}"/>
          </ac:spMkLst>
        </pc:spChg>
        <pc:spChg chg="del">
          <ac:chgData name="Kerem Ataman" userId="4877ff4c3120fcf5" providerId="LiveId" clId="{1263C3DB-4AC1-4F26-A782-AD1FDC85207D}" dt="2020-12-30T14:59:43.028" v="2773" actId="478"/>
          <ac:spMkLst>
            <pc:docMk/>
            <pc:sldMk cId="3285257140" sldId="268"/>
            <ac:spMk id="18" creationId="{9CAE13B1-D925-4596-A387-C9A3C041AC98}"/>
          </ac:spMkLst>
        </pc:spChg>
        <pc:spChg chg="del">
          <ac:chgData name="Kerem Ataman" userId="4877ff4c3120fcf5" providerId="LiveId" clId="{1263C3DB-4AC1-4F26-A782-AD1FDC85207D}" dt="2020-12-30T14:59:43.028" v="2773" actId="478"/>
          <ac:spMkLst>
            <pc:docMk/>
            <pc:sldMk cId="3285257140" sldId="268"/>
            <ac:spMk id="22" creationId="{3D673CF5-D800-4AF3-97F2-C098FDB9D53E}"/>
          </ac:spMkLst>
        </pc:spChg>
        <pc:spChg chg="del">
          <ac:chgData name="Kerem Ataman" userId="4877ff4c3120fcf5" providerId="LiveId" clId="{1263C3DB-4AC1-4F26-A782-AD1FDC85207D}" dt="2020-12-30T14:59:43.028" v="2773" actId="478"/>
          <ac:spMkLst>
            <pc:docMk/>
            <pc:sldMk cId="3285257140" sldId="268"/>
            <ac:spMk id="24" creationId="{045818E4-C634-4D71-86DD-4D5631D1F266}"/>
          </ac:spMkLst>
        </pc:spChg>
        <pc:spChg chg="del">
          <ac:chgData name="Kerem Ataman" userId="4877ff4c3120fcf5" providerId="LiveId" clId="{1263C3DB-4AC1-4F26-A782-AD1FDC85207D}" dt="2020-12-30T14:59:43.028" v="2773" actId="478"/>
          <ac:spMkLst>
            <pc:docMk/>
            <pc:sldMk cId="3285257140" sldId="268"/>
            <ac:spMk id="26" creationId="{9F4106FE-D259-477F-8C30-34AF288F225A}"/>
          </ac:spMkLst>
        </pc:spChg>
        <pc:spChg chg="del">
          <ac:chgData name="Kerem Ataman" userId="4877ff4c3120fcf5" providerId="LiveId" clId="{1263C3DB-4AC1-4F26-A782-AD1FDC85207D}" dt="2020-12-30T14:59:43.028" v="2773" actId="478"/>
          <ac:spMkLst>
            <pc:docMk/>
            <pc:sldMk cId="3285257140" sldId="268"/>
            <ac:spMk id="28" creationId="{F64F7FA4-2319-4117-B1C7-C84A1C432A16}"/>
          </ac:spMkLst>
        </pc:spChg>
        <pc:spChg chg="del">
          <ac:chgData name="Kerem Ataman" userId="4877ff4c3120fcf5" providerId="LiveId" clId="{1263C3DB-4AC1-4F26-A782-AD1FDC85207D}" dt="2020-12-30T14:59:43.028" v="2773" actId="478"/>
          <ac:spMkLst>
            <pc:docMk/>
            <pc:sldMk cId="3285257140" sldId="268"/>
            <ac:spMk id="30" creationId="{1472A5EF-D7AA-4A0D-8727-CA8FEE45CB3F}"/>
          </ac:spMkLst>
        </pc:spChg>
        <pc:spChg chg="del">
          <ac:chgData name="Kerem Ataman" userId="4877ff4c3120fcf5" providerId="LiveId" clId="{1263C3DB-4AC1-4F26-A782-AD1FDC85207D}" dt="2020-12-30T14:59:43.028" v="2773" actId="478"/>
          <ac:spMkLst>
            <pc:docMk/>
            <pc:sldMk cId="3285257140" sldId="268"/>
            <ac:spMk id="32" creationId="{8B0D0BB4-DD1F-46BB-B52B-61DF460FF6E0}"/>
          </ac:spMkLst>
        </pc:spChg>
        <pc:spChg chg="del">
          <ac:chgData name="Kerem Ataman" userId="4877ff4c3120fcf5" providerId="LiveId" clId="{1263C3DB-4AC1-4F26-A782-AD1FDC85207D}" dt="2020-12-30T14:59:43.028" v="2773" actId="478"/>
          <ac:spMkLst>
            <pc:docMk/>
            <pc:sldMk cId="3285257140" sldId="268"/>
            <ac:spMk id="38" creationId="{57C9B796-E570-4919-9D51-B1D38E07E94A}"/>
          </ac:spMkLst>
        </pc:spChg>
        <pc:spChg chg="del">
          <ac:chgData name="Kerem Ataman" userId="4877ff4c3120fcf5" providerId="LiveId" clId="{1263C3DB-4AC1-4F26-A782-AD1FDC85207D}" dt="2020-12-30T14:59:43.028" v="2773" actId="478"/>
          <ac:spMkLst>
            <pc:docMk/>
            <pc:sldMk cId="3285257140" sldId="268"/>
            <ac:spMk id="62" creationId="{7955EAF2-9489-4511-8916-C07CF7F1B75B}"/>
          </ac:spMkLst>
        </pc:spChg>
        <pc:spChg chg="del">
          <ac:chgData name="Kerem Ataman" userId="4877ff4c3120fcf5" providerId="LiveId" clId="{1263C3DB-4AC1-4F26-A782-AD1FDC85207D}" dt="2020-12-30T14:59:43.028" v="2773" actId="478"/>
          <ac:spMkLst>
            <pc:docMk/>
            <pc:sldMk cId="3285257140" sldId="268"/>
            <ac:spMk id="64" creationId="{041CF525-4E22-40BC-8CFE-F541CFB9996D}"/>
          </ac:spMkLst>
        </pc:spChg>
        <pc:spChg chg="del">
          <ac:chgData name="Kerem Ataman" userId="4877ff4c3120fcf5" providerId="LiveId" clId="{1263C3DB-4AC1-4F26-A782-AD1FDC85207D}" dt="2020-12-30T14:59:43.028" v="2773" actId="478"/>
          <ac:spMkLst>
            <pc:docMk/>
            <pc:sldMk cId="3285257140" sldId="268"/>
            <ac:spMk id="66" creationId="{D5747CFF-45DD-4E5D-85A4-E144F54C702B}"/>
          </ac:spMkLst>
        </pc:spChg>
        <pc:spChg chg="del">
          <ac:chgData name="Kerem Ataman" userId="4877ff4c3120fcf5" providerId="LiveId" clId="{1263C3DB-4AC1-4F26-A782-AD1FDC85207D}" dt="2020-12-30T14:59:43.028" v="2773" actId="478"/>
          <ac:spMkLst>
            <pc:docMk/>
            <pc:sldMk cId="3285257140" sldId="268"/>
            <ac:spMk id="68" creationId="{E88F3CE2-4D39-4ADB-8398-431A52FF204E}"/>
          </ac:spMkLst>
        </pc:spChg>
        <pc:spChg chg="del">
          <ac:chgData name="Kerem Ataman" userId="4877ff4c3120fcf5" providerId="LiveId" clId="{1263C3DB-4AC1-4F26-A782-AD1FDC85207D}" dt="2020-12-30T14:59:43.028" v="2773" actId="478"/>
          <ac:spMkLst>
            <pc:docMk/>
            <pc:sldMk cId="3285257140" sldId="268"/>
            <ac:spMk id="70" creationId="{8AA10D2E-4C3B-424A-9459-BFC353C9561F}"/>
          </ac:spMkLst>
        </pc:spChg>
        <pc:spChg chg="del">
          <ac:chgData name="Kerem Ataman" userId="4877ff4c3120fcf5" providerId="LiveId" clId="{1263C3DB-4AC1-4F26-A782-AD1FDC85207D}" dt="2020-12-30T14:59:43.028" v="2773" actId="478"/>
          <ac:spMkLst>
            <pc:docMk/>
            <pc:sldMk cId="3285257140" sldId="268"/>
            <ac:spMk id="72" creationId="{ADCD6E70-F8E7-4649-9FE5-A7E770EF68FB}"/>
          </ac:spMkLst>
        </pc:spChg>
        <pc:spChg chg="del">
          <ac:chgData name="Kerem Ataman" userId="4877ff4c3120fcf5" providerId="LiveId" clId="{1263C3DB-4AC1-4F26-A782-AD1FDC85207D}" dt="2020-12-30T14:59:43.028" v="2773" actId="478"/>
          <ac:spMkLst>
            <pc:docMk/>
            <pc:sldMk cId="3285257140" sldId="268"/>
            <ac:spMk id="74" creationId="{CA0D0F3F-4C37-4F86-894E-503CEF2690F5}"/>
          </ac:spMkLst>
        </pc:spChg>
        <pc:spChg chg="del">
          <ac:chgData name="Kerem Ataman" userId="4877ff4c3120fcf5" providerId="LiveId" clId="{1263C3DB-4AC1-4F26-A782-AD1FDC85207D}" dt="2020-12-30T14:59:43.028" v="2773" actId="478"/>
          <ac:spMkLst>
            <pc:docMk/>
            <pc:sldMk cId="3285257140" sldId="268"/>
            <ac:spMk id="76" creationId="{D663FB5B-4A54-4A28-BE6D-3F501C4C48D9}"/>
          </ac:spMkLst>
        </pc:spChg>
        <pc:spChg chg="del">
          <ac:chgData name="Kerem Ataman" userId="4877ff4c3120fcf5" providerId="LiveId" clId="{1263C3DB-4AC1-4F26-A782-AD1FDC85207D}" dt="2020-12-30T14:59:43.028" v="2773" actId="478"/>
          <ac:spMkLst>
            <pc:docMk/>
            <pc:sldMk cId="3285257140" sldId="268"/>
            <ac:spMk id="78" creationId="{527836EE-E60E-4A15-8BFA-713143F24061}"/>
          </ac:spMkLst>
        </pc:spChg>
        <pc:spChg chg="del">
          <ac:chgData name="Kerem Ataman" userId="4877ff4c3120fcf5" providerId="LiveId" clId="{1263C3DB-4AC1-4F26-A782-AD1FDC85207D}" dt="2020-12-30T14:59:43.028" v="2773" actId="478"/>
          <ac:spMkLst>
            <pc:docMk/>
            <pc:sldMk cId="3285257140" sldId="268"/>
            <ac:spMk id="80" creationId="{262CB88D-E484-487E-A4CB-755FC96B2AC3}"/>
          </ac:spMkLst>
        </pc:spChg>
        <pc:spChg chg="del">
          <ac:chgData name="Kerem Ataman" userId="4877ff4c3120fcf5" providerId="LiveId" clId="{1263C3DB-4AC1-4F26-A782-AD1FDC85207D}" dt="2020-12-30T14:59:43.028" v="2773" actId="478"/>
          <ac:spMkLst>
            <pc:docMk/>
            <pc:sldMk cId="3285257140" sldId="268"/>
            <ac:spMk id="82" creationId="{E333E27C-342A-4389-BF79-0483519B4151}"/>
          </ac:spMkLst>
        </pc:spChg>
        <pc:spChg chg="del">
          <ac:chgData name="Kerem Ataman" userId="4877ff4c3120fcf5" providerId="LiveId" clId="{1263C3DB-4AC1-4F26-A782-AD1FDC85207D}" dt="2020-12-30T14:59:43.028" v="2773" actId="478"/>
          <ac:spMkLst>
            <pc:docMk/>
            <pc:sldMk cId="3285257140" sldId="268"/>
            <ac:spMk id="84" creationId="{27F3AF0C-510C-4C79-8572-235C3F6BC65B}"/>
          </ac:spMkLst>
        </pc:spChg>
        <pc:spChg chg="del">
          <ac:chgData name="Kerem Ataman" userId="4877ff4c3120fcf5" providerId="LiveId" clId="{1263C3DB-4AC1-4F26-A782-AD1FDC85207D}" dt="2020-12-30T14:59:43.028" v="2773" actId="478"/>
          <ac:spMkLst>
            <pc:docMk/>
            <pc:sldMk cId="3285257140" sldId="268"/>
            <ac:spMk id="86" creationId="{25ED3135-BF4A-47CA-A95E-F0203DE3EF73}"/>
          </ac:spMkLst>
        </pc:spChg>
        <pc:spChg chg="del">
          <ac:chgData name="Kerem Ataman" userId="4877ff4c3120fcf5" providerId="LiveId" clId="{1263C3DB-4AC1-4F26-A782-AD1FDC85207D}" dt="2020-12-30T14:59:43.028" v="2773" actId="478"/>
          <ac:spMkLst>
            <pc:docMk/>
            <pc:sldMk cId="3285257140" sldId="268"/>
            <ac:spMk id="88" creationId="{C9415BFA-CE7B-4D3A-9212-B199D1BC9FA4}"/>
          </ac:spMkLst>
        </pc:spChg>
        <pc:spChg chg="del">
          <ac:chgData name="Kerem Ataman" userId="4877ff4c3120fcf5" providerId="LiveId" clId="{1263C3DB-4AC1-4F26-A782-AD1FDC85207D}" dt="2020-12-30T14:59:43.028" v="2773" actId="478"/>
          <ac:spMkLst>
            <pc:docMk/>
            <pc:sldMk cId="3285257140" sldId="268"/>
            <ac:spMk id="90" creationId="{B897B44A-7B56-4595-B453-38E926AD844B}"/>
          </ac:spMkLst>
        </pc:spChg>
        <pc:spChg chg="del">
          <ac:chgData name="Kerem Ataman" userId="4877ff4c3120fcf5" providerId="LiveId" clId="{1263C3DB-4AC1-4F26-A782-AD1FDC85207D}" dt="2020-12-30T14:59:43.028" v="2773" actId="478"/>
          <ac:spMkLst>
            <pc:docMk/>
            <pc:sldMk cId="3285257140" sldId="268"/>
            <ac:spMk id="92" creationId="{33FE2CB8-BC87-47D6-8B82-89282636E3AD}"/>
          </ac:spMkLst>
        </pc:spChg>
        <pc:spChg chg="del">
          <ac:chgData name="Kerem Ataman" userId="4877ff4c3120fcf5" providerId="LiveId" clId="{1263C3DB-4AC1-4F26-A782-AD1FDC85207D}" dt="2020-12-30T14:59:43.028" v="2773" actId="478"/>
          <ac:spMkLst>
            <pc:docMk/>
            <pc:sldMk cId="3285257140" sldId="268"/>
            <ac:spMk id="94" creationId="{6AA51B32-0717-4ACC-8E0C-293D0776DDC6}"/>
          </ac:spMkLst>
        </pc:spChg>
        <pc:spChg chg="del">
          <ac:chgData name="Kerem Ataman" userId="4877ff4c3120fcf5" providerId="LiveId" clId="{1263C3DB-4AC1-4F26-A782-AD1FDC85207D}" dt="2020-12-30T14:59:43.028" v="2773" actId="478"/>
          <ac:spMkLst>
            <pc:docMk/>
            <pc:sldMk cId="3285257140" sldId="268"/>
            <ac:spMk id="96" creationId="{B0DD368B-8A3D-4E0A-AAAA-039C6AD1F351}"/>
          </ac:spMkLst>
        </pc:spChg>
        <pc:spChg chg="del">
          <ac:chgData name="Kerem Ataman" userId="4877ff4c3120fcf5" providerId="LiveId" clId="{1263C3DB-4AC1-4F26-A782-AD1FDC85207D}" dt="2020-12-30T14:59:43.028" v="2773" actId="478"/>
          <ac:spMkLst>
            <pc:docMk/>
            <pc:sldMk cId="3285257140" sldId="268"/>
            <ac:spMk id="98" creationId="{8233620F-74E7-43B9-9F44-2C266960FA6C}"/>
          </ac:spMkLst>
        </pc:spChg>
        <pc:spChg chg="del">
          <ac:chgData name="Kerem Ataman" userId="4877ff4c3120fcf5" providerId="LiveId" clId="{1263C3DB-4AC1-4F26-A782-AD1FDC85207D}" dt="2020-12-30T14:59:43.028" v="2773" actId="478"/>
          <ac:spMkLst>
            <pc:docMk/>
            <pc:sldMk cId="3285257140" sldId="268"/>
            <ac:spMk id="100" creationId="{ADA5DCDB-5416-41CA-ABA1-1C7943A5920C}"/>
          </ac:spMkLst>
        </pc:spChg>
        <pc:picChg chg="add del mod">
          <ac:chgData name="Kerem Ataman" userId="4877ff4c3120fcf5" providerId="LiveId" clId="{1263C3DB-4AC1-4F26-A782-AD1FDC85207D}" dt="2020-12-31T17:00:55.332" v="7760" actId="478"/>
          <ac:picMkLst>
            <pc:docMk/>
            <pc:sldMk cId="3285257140" sldId="268"/>
            <ac:picMk id="2" creationId="{0E5965AF-8335-44DA-959A-F378B5C04B9C}"/>
          </ac:picMkLst>
        </pc:picChg>
        <pc:picChg chg="add mod">
          <ac:chgData name="Kerem Ataman" userId="4877ff4c3120fcf5" providerId="LiveId" clId="{1263C3DB-4AC1-4F26-A782-AD1FDC85207D}" dt="2020-12-31T17:01:03.979" v="7763" actId="1076"/>
          <ac:picMkLst>
            <pc:docMk/>
            <pc:sldMk cId="3285257140" sldId="268"/>
            <ac:picMk id="3" creationId="{5B654E96-CE5C-4BC8-ABED-5BD2BBB1F9E3}"/>
          </ac:picMkLst>
        </pc:picChg>
        <pc:picChg chg="add mod">
          <ac:chgData name="Kerem Ataman" userId="4877ff4c3120fcf5" providerId="LiveId" clId="{1263C3DB-4AC1-4F26-A782-AD1FDC85207D}" dt="2021-02-09T04:45:37.973" v="9117" actId="1076"/>
          <ac:picMkLst>
            <pc:docMk/>
            <pc:sldMk cId="3285257140" sldId="268"/>
            <ac:picMk id="4" creationId="{18E15C96-9A88-40ED-9332-36B2C2568070}"/>
          </ac:picMkLst>
        </pc:picChg>
        <pc:picChg chg="add del mod">
          <ac:chgData name="Kerem Ataman" userId="4877ff4c3120fcf5" providerId="LiveId" clId="{1263C3DB-4AC1-4F26-A782-AD1FDC85207D}" dt="2021-02-09T04:47:45.812" v="9126" actId="478"/>
          <ac:picMkLst>
            <pc:docMk/>
            <pc:sldMk cId="3285257140" sldId="268"/>
            <ac:picMk id="8" creationId="{C8D05515-5858-4309-BFF9-405D1992743D}"/>
          </ac:picMkLst>
        </pc:picChg>
        <pc:picChg chg="add del mod">
          <ac:chgData name="Kerem Ataman" userId="4877ff4c3120fcf5" providerId="LiveId" clId="{1263C3DB-4AC1-4F26-A782-AD1FDC85207D}" dt="2021-02-09T04:49:00.258" v="9144" actId="478"/>
          <ac:picMkLst>
            <pc:docMk/>
            <pc:sldMk cId="3285257140" sldId="268"/>
            <ac:picMk id="12" creationId="{3A8B54B7-69DD-438B-ACB9-D6CFAEB5D02E}"/>
          </ac:picMkLst>
        </pc:picChg>
        <pc:picChg chg="add mod">
          <ac:chgData name="Kerem Ataman" userId="4877ff4c3120fcf5" providerId="LiveId" clId="{1263C3DB-4AC1-4F26-A782-AD1FDC85207D}" dt="2021-02-09T04:49:26.910" v="9149" actId="1076"/>
          <ac:picMkLst>
            <pc:docMk/>
            <pc:sldMk cId="3285257140" sldId="268"/>
            <ac:picMk id="16" creationId="{A80C9283-5776-4AD0-B0AF-C6BECE77F586}"/>
          </ac:picMkLst>
        </pc:picChg>
        <pc:picChg chg="add mod">
          <ac:chgData name="Kerem Ataman" userId="4877ff4c3120fcf5" providerId="LiveId" clId="{1263C3DB-4AC1-4F26-A782-AD1FDC85207D}" dt="2020-12-31T16:57:53.885" v="7737" actId="1076"/>
          <ac:picMkLst>
            <pc:docMk/>
            <pc:sldMk cId="3285257140" sldId="268"/>
            <ac:picMk id="20" creationId="{1F9CBABC-D44D-4A05-A730-0B66EA448CAB}"/>
          </ac:picMkLst>
        </pc:picChg>
        <pc:picChg chg="add mod">
          <ac:chgData name="Kerem Ataman" userId="4877ff4c3120fcf5" providerId="LiveId" clId="{1263C3DB-4AC1-4F26-A782-AD1FDC85207D}" dt="2020-12-31T16:57:56.944" v="7738" actId="1076"/>
          <ac:picMkLst>
            <pc:docMk/>
            <pc:sldMk cId="3285257140" sldId="268"/>
            <ac:picMk id="21" creationId="{D2033C33-16AC-4E61-A8D1-A94F2D62F3F7}"/>
          </ac:picMkLst>
        </pc:picChg>
        <pc:picChg chg="add mod">
          <ac:chgData name="Kerem Ataman" userId="4877ff4c3120fcf5" providerId="LiveId" clId="{1263C3DB-4AC1-4F26-A782-AD1FDC85207D}" dt="2020-12-31T16:57:51.346" v="7736" actId="1076"/>
          <ac:picMkLst>
            <pc:docMk/>
            <pc:sldMk cId="3285257140" sldId="268"/>
            <ac:picMk id="23" creationId="{A0B081C9-AAB4-44E2-BED2-EDBE29A10E91}"/>
          </ac:picMkLst>
        </pc:picChg>
        <pc:picChg chg="add mod">
          <ac:chgData name="Kerem Ataman" userId="4877ff4c3120fcf5" providerId="LiveId" clId="{1263C3DB-4AC1-4F26-A782-AD1FDC85207D}" dt="2020-12-31T16:57:47.339" v="7734" actId="1076"/>
          <ac:picMkLst>
            <pc:docMk/>
            <pc:sldMk cId="3285257140" sldId="268"/>
            <ac:picMk id="25" creationId="{EE062B39-292A-48DE-BDC6-2AB962BBD5AA}"/>
          </ac:picMkLst>
        </pc:picChg>
        <pc:picChg chg="add mod">
          <ac:chgData name="Kerem Ataman" userId="4877ff4c3120fcf5" providerId="LiveId" clId="{1263C3DB-4AC1-4F26-A782-AD1FDC85207D}" dt="2020-12-31T16:57:48.745" v="7735" actId="1076"/>
          <ac:picMkLst>
            <pc:docMk/>
            <pc:sldMk cId="3285257140" sldId="268"/>
            <ac:picMk id="27" creationId="{7E673578-09C5-4A1F-BE7B-DA841C32BA87}"/>
          </ac:picMkLst>
        </pc:picChg>
        <pc:picChg chg="add del mod">
          <ac:chgData name="Kerem Ataman" userId="4877ff4c3120fcf5" providerId="LiveId" clId="{1263C3DB-4AC1-4F26-A782-AD1FDC85207D}" dt="2020-12-30T17:30:08.557" v="5504" actId="478"/>
          <ac:picMkLst>
            <pc:docMk/>
            <pc:sldMk cId="3285257140" sldId="268"/>
            <ac:picMk id="29" creationId="{C56F1E4C-F099-48A0-AEAF-2D7C19D37E01}"/>
          </ac:picMkLst>
        </pc:picChg>
        <pc:picChg chg="add mod">
          <ac:chgData name="Kerem Ataman" userId="4877ff4c3120fcf5" providerId="LiveId" clId="{1263C3DB-4AC1-4F26-A782-AD1FDC85207D}" dt="2020-12-31T16:58:40.208" v="7743" actId="1076"/>
          <ac:picMkLst>
            <pc:docMk/>
            <pc:sldMk cId="3285257140" sldId="268"/>
            <ac:picMk id="31" creationId="{1E1BBB64-78B0-4E92-8AE2-994947A131BA}"/>
          </ac:picMkLst>
        </pc:picChg>
        <pc:picChg chg="add mod">
          <ac:chgData name="Kerem Ataman" userId="4877ff4c3120fcf5" providerId="LiveId" clId="{1263C3DB-4AC1-4F26-A782-AD1FDC85207D}" dt="2020-12-31T17:49:54.017" v="8937" actId="1076"/>
          <ac:picMkLst>
            <pc:docMk/>
            <pc:sldMk cId="3285257140" sldId="268"/>
            <ac:picMk id="2050" creationId="{CEE1AE1B-3C36-4AD4-9A7A-B5A382715503}"/>
          </ac:picMkLst>
        </pc:picChg>
        <pc:picChg chg="add mod">
          <ac:chgData name="Kerem Ataman" userId="4877ff4c3120fcf5" providerId="LiveId" clId="{1263C3DB-4AC1-4F26-A782-AD1FDC85207D}" dt="2020-12-31T16:58:22.748" v="7739" actId="1076"/>
          <ac:picMkLst>
            <pc:docMk/>
            <pc:sldMk cId="3285257140" sldId="268"/>
            <ac:picMk id="2052" creationId="{4C51D13C-32BC-4DB9-B9B0-00289279F9A3}"/>
          </ac:picMkLst>
        </pc:picChg>
        <pc:picChg chg="add del mod">
          <ac:chgData name="Kerem Ataman" userId="4877ff4c3120fcf5" providerId="LiveId" clId="{1263C3DB-4AC1-4F26-A782-AD1FDC85207D}" dt="2020-12-30T17:29:04.677" v="5499" actId="478"/>
          <ac:picMkLst>
            <pc:docMk/>
            <pc:sldMk cId="3285257140" sldId="268"/>
            <ac:picMk id="2054" creationId="{1B1B4222-444D-4313-B29D-F115DA0F430A}"/>
          </ac:picMkLst>
        </pc:picChg>
        <pc:cxnChg chg="add del mod">
          <ac:chgData name="Kerem Ataman" userId="4877ff4c3120fcf5" providerId="LiveId" clId="{1263C3DB-4AC1-4F26-A782-AD1FDC85207D}" dt="2020-12-30T15:17:30.146" v="2836" actId="21"/>
          <ac:cxnSpMkLst>
            <pc:docMk/>
            <pc:sldMk cId="3285257140" sldId="268"/>
            <ac:cxnSpMk id="19" creationId="{E8314859-475B-418F-8E79-E9D58F6F7CEB}"/>
          </ac:cxnSpMkLst>
        </pc:cxnChg>
        <pc:cxnChg chg="add mod">
          <ac:chgData name="Kerem Ataman" userId="4877ff4c3120fcf5" providerId="LiveId" clId="{1263C3DB-4AC1-4F26-A782-AD1FDC85207D}" dt="2020-12-31T16:58:35.111" v="7742" actId="1076"/>
          <ac:cxnSpMkLst>
            <pc:docMk/>
            <pc:sldMk cId="3285257140" sldId="268"/>
            <ac:cxnSpMk id="57" creationId="{889A35F4-52AF-4FB2-ACE5-E363F9388299}"/>
          </ac:cxnSpMkLst>
        </pc:cxnChg>
      </pc:sldChg>
      <pc:sldChg chg="addSp delSp modSp add mod ord">
        <pc:chgData name="Kerem Ataman" userId="4877ff4c3120fcf5" providerId="LiveId" clId="{1263C3DB-4AC1-4F26-A782-AD1FDC85207D}" dt="2021-02-09T04:28:03.735" v="8971" actId="164"/>
        <pc:sldMkLst>
          <pc:docMk/>
          <pc:sldMk cId="1484171074" sldId="269"/>
        </pc:sldMkLst>
        <pc:spChg chg="del">
          <ac:chgData name="Kerem Ataman" userId="4877ff4c3120fcf5" providerId="LiveId" clId="{1263C3DB-4AC1-4F26-A782-AD1FDC85207D}" dt="2020-12-30T15:21:31.131" v="2896" actId="478"/>
          <ac:spMkLst>
            <pc:docMk/>
            <pc:sldMk cId="1484171074" sldId="269"/>
            <ac:spMk id="2" creationId="{11C9FFBF-DEB7-4A5D-AE59-3281A969DAF9}"/>
          </ac:spMkLst>
        </pc:spChg>
        <pc:spChg chg="mod">
          <ac:chgData name="Kerem Ataman" userId="4877ff4c3120fcf5" providerId="LiveId" clId="{1263C3DB-4AC1-4F26-A782-AD1FDC85207D}" dt="2021-02-09T04:28:03.735" v="8971" actId="164"/>
          <ac:spMkLst>
            <pc:docMk/>
            <pc:sldMk cId="1484171074" sldId="269"/>
            <ac:spMk id="3" creationId="{3F4113D1-72F9-4332-B856-90F6FBDFCD11}"/>
          </ac:spMkLst>
        </pc:spChg>
        <pc:spChg chg="add mod">
          <ac:chgData name="Kerem Ataman" userId="4877ff4c3120fcf5" providerId="LiveId" clId="{1263C3DB-4AC1-4F26-A782-AD1FDC85207D}" dt="2021-02-09T04:28:03.735" v="8971" actId="164"/>
          <ac:spMkLst>
            <pc:docMk/>
            <pc:sldMk cId="1484171074" sldId="269"/>
            <ac:spMk id="4" creationId="{6779BBC1-219E-4582-B7D9-7E860770CF4C}"/>
          </ac:spMkLst>
        </pc:spChg>
        <pc:spChg chg="add mod">
          <ac:chgData name="Kerem Ataman" userId="4877ff4c3120fcf5" providerId="LiveId" clId="{1263C3DB-4AC1-4F26-A782-AD1FDC85207D}" dt="2021-02-09T04:28:03.735" v="8971" actId="164"/>
          <ac:spMkLst>
            <pc:docMk/>
            <pc:sldMk cId="1484171074" sldId="269"/>
            <ac:spMk id="5" creationId="{94BDE50F-734C-4D9E-8640-A1AFBCE67ED3}"/>
          </ac:spMkLst>
        </pc:spChg>
        <pc:spChg chg="del">
          <ac:chgData name="Kerem Ataman" userId="4877ff4c3120fcf5" providerId="LiveId" clId="{1263C3DB-4AC1-4F26-A782-AD1FDC85207D}" dt="2020-12-30T15:21:31.131" v="2896" actId="478"/>
          <ac:spMkLst>
            <pc:docMk/>
            <pc:sldMk cId="1484171074" sldId="269"/>
            <ac:spMk id="6" creationId="{57F20659-BF45-4319-8C19-A4C51B0C1646}"/>
          </ac:spMkLst>
        </pc:spChg>
        <pc:spChg chg="del">
          <ac:chgData name="Kerem Ataman" userId="4877ff4c3120fcf5" providerId="LiveId" clId="{1263C3DB-4AC1-4F26-A782-AD1FDC85207D}" dt="2020-12-30T15:21:32.591" v="2897" actId="478"/>
          <ac:spMkLst>
            <pc:docMk/>
            <pc:sldMk cId="1484171074" sldId="269"/>
            <ac:spMk id="7" creationId="{AA17A26B-C9F2-4EB9-933A-6CFF45EE0CF6}"/>
          </ac:spMkLst>
        </pc:spChg>
        <pc:spChg chg="del">
          <ac:chgData name="Kerem Ataman" userId="4877ff4c3120fcf5" providerId="LiveId" clId="{1263C3DB-4AC1-4F26-A782-AD1FDC85207D}" dt="2020-12-30T15:21:31.131" v="2896" actId="478"/>
          <ac:spMkLst>
            <pc:docMk/>
            <pc:sldMk cId="1484171074" sldId="269"/>
            <ac:spMk id="8" creationId="{CF0759FA-CE20-4885-830C-3B8D3D93491D}"/>
          </ac:spMkLst>
        </pc:spChg>
        <pc:spChg chg="del">
          <ac:chgData name="Kerem Ataman" userId="4877ff4c3120fcf5" providerId="LiveId" clId="{1263C3DB-4AC1-4F26-A782-AD1FDC85207D}" dt="2020-12-30T15:21:31.131" v="2896" actId="478"/>
          <ac:spMkLst>
            <pc:docMk/>
            <pc:sldMk cId="1484171074" sldId="269"/>
            <ac:spMk id="9" creationId="{3C329C13-BCB1-4CB4-8CD8-9A46CAC81115}"/>
          </ac:spMkLst>
        </pc:spChg>
        <pc:spChg chg="add mod">
          <ac:chgData name="Kerem Ataman" userId="4877ff4c3120fcf5" providerId="LiveId" clId="{1263C3DB-4AC1-4F26-A782-AD1FDC85207D}" dt="2021-02-09T04:28:03.735" v="8971" actId="164"/>
          <ac:spMkLst>
            <pc:docMk/>
            <pc:sldMk cId="1484171074" sldId="269"/>
            <ac:spMk id="10" creationId="{071D5EBA-DED1-440F-B288-6D524DC71F92}"/>
          </ac:spMkLst>
        </pc:spChg>
        <pc:spChg chg="del">
          <ac:chgData name="Kerem Ataman" userId="4877ff4c3120fcf5" providerId="LiveId" clId="{1263C3DB-4AC1-4F26-A782-AD1FDC85207D}" dt="2020-12-30T15:21:33.158" v="2898" actId="478"/>
          <ac:spMkLst>
            <pc:docMk/>
            <pc:sldMk cId="1484171074" sldId="269"/>
            <ac:spMk id="11" creationId="{E663727B-C9E1-465B-99D0-D296E9D27CA2}"/>
          </ac:spMkLst>
        </pc:spChg>
        <pc:spChg chg="del">
          <ac:chgData name="Kerem Ataman" userId="4877ff4c3120fcf5" providerId="LiveId" clId="{1263C3DB-4AC1-4F26-A782-AD1FDC85207D}" dt="2020-12-30T15:21:37.079" v="2899" actId="478"/>
          <ac:spMkLst>
            <pc:docMk/>
            <pc:sldMk cId="1484171074" sldId="269"/>
            <ac:spMk id="12" creationId="{01713004-7305-4943-8828-3291840760AD}"/>
          </ac:spMkLst>
        </pc:spChg>
        <pc:spChg chg="del">
          <ac:chgData name="Kerem Ataman" userId="4877ff4c3120fcf5" providerId="LiveId" clId="{1263C3DB-4AC1-4F26-A782-AD1FDC85207D}" dt="2020-12-30T15:21:31.131" v="2896" actId="478"/>
          <ac:spMkLst>
            <pc:docMk/>
            <pc:sldMk cId="1484171074" sldId="269"/>
            <ac:spMk id="13" creationId="{86752530-271B-4BD7-BD1A-F3125F722C47}"/>
          </ac:spMkLst>
        </pc:spChg>
        <pc:spChg chg="del">
          <ac:chgData name="Kerem Ataman" userId="4877ff4c3120fcf5" providerId="LiveId" clId="{1263C3DB-4AC1-4F26-A782-AD1FDC85207D}" dt="2020-12-30T15:21:37.079" v="2899" actId="478"/>
          <ac:spMkLst>
            <pc:docMk/>
            <pc:sldMk cId="1484171074" sldId="269"/>
            <ac:spMk id="14" creationId="{9B98CE42-5036-4A0C-A560-DE1B2FAB8BC9}"/>
          </ac:spMkLst>
        </pc:spChg>
        <pc:spChg chg="mod">
          <ac:chgData name="Kerem Ataman" userId="4877ff4c3120fcf5" providerId="LiveId" clId="{1263C3DB-4AC1-4F26-A782-AD1FDC85207D}" dt="2021-02-09T04:28:03.735" v="8971" actId="164"/>
          <ac:spMkLst>
            <pc:docMk/>
            <pc:sldMk cId="1484171074" sldId="269"/>
            <ac:spMk id="15" creationId="{A7DF0D85-2BD0-495C-AFDD-7732E983A722}"/>
          </ac:spMkLst>
        </pc:spChg>
        <pc:spChg chg="del">
          <ac:chgData name="Kerem Ataman" userId="4877ff4c3120fcf5" providerId="LiveId" clId="{1263C3DB-4AC1-4F26-A782-AD1FDC85207D}" dt="2020-12-30T15:21:37.079" v="2899" actId="478"/>
          <ac:spMkLst>
            <pc:docMk/>
            <pc:sldMk cId="1484171074" sldId="269"/>
            <ac:spMk id="16" creationId="{766351A0-C551-431B-8E79-12E0F399D22A}"/>
          </ac:spMkLst>
        </pc:spChg>
        <pc:spChg chg="del">
          <ac:chgData name="Kerem Ataman" userId="4877ff4c3120fcf5" providerId="LiveId" clId="{1263C3DB-4AC1-4F26-A782-AD1FDC85207D}" dt="2020-12-30T15:21:31.131" v="2896" actId="478"/>
          <ac:spMkLst>
            <pc:docMk/>
            <pc:sldMk cId="1484171074" sldId="269"/>
            <ac:spMk id="17" creationId="{6452E5C0-8BE0-4AB3-8B7E-E6D7EE96C1EC}"/>
          </ac:spMkLst>
        </pc:spChg>
        <pc:spChg chg="del">
          <ac:chgData name="Kerem Ataman" userId="4877ff4c3120fcf5" providerId="LiveId" clId="{1263C3DB-4AC1-4F26-A782-AD1FDC85207D}" dt="2020-12-30T15:21:37.079" v="2899" actId="478"/>
          <ac:spMkLst>
            <pc:docMk/>
            <pc:sldMk cId="1484171074" sldId="269"/>
            <ac:spMk id="18" creationId="{D32F4C31-F508-4655-8CC3-6472547B997D}"/>
          </ac:spMkLst>
        </pc:spChg>
        <pc:spChg chg="add mod">
          <ac:chgData name="Kerem Ataman" userId="4877ff4c3120fcf5" providerId="LiveId" clId="{1263C3DB-4AC1-4F26-A782-AD1FDC85207D}" dt="2021-02-09T04:28:03.735" v="8971" actId="164"/>
          <ac:spMkLst>
            <pc:docMk/>
            <pc:sldMk cId="1484171074" sldId="269"/>
            <ac:spMk id="19" creationId="{870069E7-5115-415C-B67E-DF0C3A66F5A1}"/>
          </ac:spMkLst>
        </pc:spChg>
        <pc:spChg chg="del">
          <ac:chgData name="Kerem Ataman" userId="4877ff4c3120fcf5" providerId="LiveId" clId="{1263C3DB-4AC1-4F26-A782-AD1FDC85207D}" dt="2020-12-30T15:21:37.079" v="2899" actId="478"/>
          <ac:spMkLst>
            <pc:docMk/>
            <pc:sldMk cId="1484171074" sldId="269"/>
            <ac:spMk id="20" creationId="{7A1699B0-59BF-475F-B6F9-52AAD13CAC81}"/>
          </ac:spMkLst>
        </pc:spChg>
        <pc:spChg chg="add mod">
          <ac:chgData name="Kerem Ataman" userId="4877ff4c3120fcf5" providerId="LiveId" clId="{1263C3DB-4AC1-4F26-A782-AD1FDC85207D}" dt="2021-02-09T04:28:03.735" v="8971" actId="164"/>
          <ac:spMkLst>
            <pc:docMk/>
            <pc:sldMk cId="1484171074" sldId="269"/>
            <ac:spMk id="21" creationId="{8E140763-7ACD-41A4-8948-739870380DC6}"/>
          </ac:spMkLst>
        </pc:spChg>
        <pc:spChg chg="del">
          <ac:chgData name="Kerem Ataman" userId="4877ff4c3120fcf5" providerId="LiveId" clId="{1263C3DB-4AC1-4F26-A782-AD1FDC85207D}" dt="2020-12-30T15:21:37.079" v="2899" actId="478"/>
          <ac:spMkLst>
            <pc:docMk/>
            <pc:sldMk cId="1484171074" sldId="269"/>
            <ac:spMk id="22" creationId="{B9B67D0E-BDBF-4D45-A191-8F589D506F0D}"/>
          </ac:spMkLst>
        </pc:spChg>
        <pc:spChg chg="add mod">
          <ac:chgData name="Kerem Ataman" userId="4877ff4c3120fcf5" providerId="LiveId" clId="{1263C3DB-4AC1-4F26-A782-AD1FDC85207D}" dt="2021-02-09T04:28:03.735" v="8971" actId="164"/>
          <ac:spMkLst>
            <pc:docMk/>
            <pc:sldMk cId="1484171074" sldId="269"/>
            <ac:spMk id="23" creationId="{77291B62-14CE-480E-AAD9-E9098E7492B1}"/>
          </ac:spMkLst>
        </pc:spChg>
        <pc:spChg chg="del">
          <ac:chgData name="Kerem Ataman" userId="4877ff4c3120fcf5" providerId="LiveId" clId="{1263C3DB-4AC1-4F26-A782-AD1FDC85207D}" dt="2020-12-30T15:21:31.131" v="2896" actId="478"/>
          <ac:spMkLst>
            <pc:docMk/>
            <pc:sldMk cId="1484171074" sldId="269"/>
            <ac:spMk id="24" creationId="{65F28981-A18A-4692-B684-3A45100E34EA}"/>
          </ac:spMkLst>
        </pc:spChg>
        <pc:spChg chg="add mod">
          <ac:chgData name="Kerem Ataman" userId="4877ff4c3120fcf5" providerId="LiveId" clId="{1263C3DB-4AC1-4F26-A782-AD1FDC85207D}" dt="2021-02-09T04:28:03.735" v="8971" actId="164"/>
          <ac:spMkLst>
            <pc:docMk/>
            <pc:sldMk cId="1484171074" sldId="269"/>
            <ac:spMk id="25" creationId="{A6C06E12-21F2-45DF-8E9B-6DE3FF750CD5}"/>
          </ac:spMkLst>
        </pc:spChg>
        <pc:spChg chg="del">
          <ac:chgData name="Kerem Ataman" userId="4877ff4c3120fcf5" providerId="LiveId" clId="{1263C3DB-4AC1-4F26-A782-AD1FDC85207D}" dt="2020-12-30T15:21:31.131" v="2896" actId="478"/>
          <ac:spMkLst>
            <pc:docMk/>
            <pc:sldMk cId="1484171074" sldId="269"/>
            <ac:spMk id="26" creationId="{07E8546D-7A07-4FD3-9F5F-8E1BE700634A}"/>
          </ac:spMkLst>
        </pc:spChg>
        <pc:spChg chg="add mod">
          <ac:chgData name="Kerem Ataman" userId="4877ff4c3120fcf5" providerId="LiveId" clId="{1263C3DB-4AC1-4F26-A782-AD1FDC85207D}" dt="2021-02-09T04:28:03.735" v="8971" actId="164"/>
          <ac:spMkLst>
            <pc:docMk/>
            <pc:sldMk cId="1484171074" sldId="269"/>
            <ac:spMk id="27" creationId="{4C16C792-97ED-47F3-AB1F-4486E7539B6D}"/>
          </ac:spMkLst>
        </pc:spChg>
        <pc:spChg chg="del">
          <ac:chgData name="Kerem Ataman" userId="4877ff4c3120fcf5" providerId="LiveId" clId="{1263C3DB-4AC1-4F26-A782-AD1FDC85207D}" dt="2020-12-30T15:21:31.131" v="2896" actId="478"/>
          <ac:spMkLst>
            <pc:docMk/>
            <pc:sldMk cId="1484171074" sldId="269"/>
            <ac:spMk id="28" creationId="{FBEF60CF-4FFD-48FD-B34D-EC33F176842B}"/>
          </ac:spMkLst>
        </pc:spChg>
        <pc:spChg chg="add mod">
          <ac:chgData name="Kerem Ataman" userId="4877ff4c3120fcf5" providerId="LiveId" clId="{1263C3DB-4AC1-4F26-A782-AD1FDC85207D}" dt="2021-02-09T04:28:03.735" v="8971" actId="164"/>
          <ac:spMkLst>
            <pc:docMk/>
            <pc:sldMk cId="1484171074" sldId="269"/>
            <ac:spMk id="29" creationId="{59F8CDF1-0DC8-4835-AF39-61A611CE5CE6}"/>
          </ac:spMkLst>
        </pc:spChg>
        <pc:spChg chg="del">
          <ac:chgData name="Kerem Ataman" userId="4877ff4c3120fcf5" providerId="LiveId" clId="{1263C3DB-4AC1-4F26-A782-AD1FDC85207D}" dt="2020-12-30T15:21:31.131" v="2896" actId="478"/>
          <ac:spMkLst>
            <pc:docMk/>
            <pc:sldMk cId="1484171074" sldId="269"/>
            <ac:spMk id="30" creationId="{390C5457-33A4-42FE-B88F-7953AB1E4C57}"/>
          </ac:spMkLst>
        </pc:spChg>
        <pc:spChg chg="add mod">
          <ac:chgData name="Kerem Ataman" userId="4877ff4c3120fcf5" providerId="LiveId" clId="{1263C3DB-4AC1-4F26-A782-AD1FDC85207D}" dt="2021-02-09T04:28:03.735" v="8971" actId="164"/>
          <ac:spMkLst>
            <pc:docMk/>
            <pc:sldMk cId="1484171074" sldId="269"/>
            <ac:spMk id="31" creationId="{497E3BD3-51B7-4E1F-B4F2-4FADEB7A253B}"/>
          </ac:spMkLst>
        </pc:spChg>
        <pc:spChg chg="del">
          <ac:chgData name="Kerem Ataman" userId="4877ff4c3120fcf5" providerId="LiveId" clId="{1263C3DB-4AC1-4F26-A782-AD1FDC85207D}" dt="2020-12-30T15:21:31.131" v="2896" actId="478"/>
          <ac:spMkLst>
            <pc:docMk/>
            <pc:sldMk cId="1484171074" sldId="269"/>
            <ac:spMk id="32" creationId="{C3790AF1-3A3E-4227-A1F6-C58F270E7D29}"/>
          </ac:spMkLst>
        </pc:spChg>
        <pc:spChg chg="add del mod">
          <ac:chgData name="Kerem Ataman" userId="4877ff4c3120fcf5" providerId="LiveId" clId="{1263C3DB-4AC1-4F26-A782-AD1FDC85207D}" dt="2020-12-30T15:34:51.284" v="3385" actId="478"/>
          <ac:spMkLst>
            <pc:docMk/>
            <pc:sldMk cId="1484171074" sldId="269"/>
            <ac:spMk id="33" creationId="{AF819274-FB70-4FDF-B7E0-ADF7911CAD48}"/>
          </ac:spMkLst>
        </pc:spChg>
        <pc:spChg chg="del">
          <ac:chgData name="Kerem Ataman" userId="4877ff4c3120fcf5" providerId="LiveId" clId="{1263C3DB-4AC1-4F26-A782-AD1FDC85207D}" dt="2020-12-30T15:21:31.131" v="2896" actId="478"/>
          <ac:spMkLst>
            <pc:docMk/>
            <pc:sldMk cId="1484171074" sldId="269"/>
            <ac:spMk id="34" creationId="{34D536BB-6EF5-411B-834F-F74FBC198AC9}"/>
          </ac:spMkLst>
        </pc:spChg>
        <pc:spChg chg="add mod">
          <ac:chgData name="Kerem Ataman" userId="4877ff4c3120fcf5" providerId="LiveId" clId="{1263C3DB-4AC1-4F26-A782-AD1FDC85207D}" dt="2021-02-09T04:28:03.735" v="8971" actId="164"/>
          <ac:spMkLst>
            <pc:docMk/>
            <pc:sldMk cId="1484171074" sldId="269"/>
            <ac:spMk id="35" creationId="{B0FC1E58-F5FB-4028-A4C2-248BC8C64ED5}"/>
          </ac:spMkLst>
        </pc:spChg>
        <pc:spChg chg="del">
          <ac:chgData name="Kerem Ataman" userId="4877ff4c3120fcf5" providerId="LiveId" clId="{1263C3DB-4AC1-4F26-A782-AD1FDC85207D}" dt="2020-12-30T15:21:31.131" v="2896" actId="478"/>
          <ac:spMkLst>
            <pc:docMk/>
            <pc:sldMk cId="1484171074" sldId="269"/>
            <ac:spMk id="36" creationId="{99C7182B-44AD-491D-9566-7EF8137830BF}"/>
          </ac:spMkLst>
        </pc:spChg>
        <pc:spChg chg="add mod">
          <ac:chgData name="Kerem Ataman" userId="4877ff4c3120fcf5" providerId="LiveId" clId="{1263C3DB-4AC1-4F26-A782-AD1FDC85207D}" dt="2021-02-09T04:28:03.735" v="8971" actId="164"/>
          <ac:spMkLst>
            <pc:docMk/>
            <pc:sldMk cId="1484171074" sldId="269"/>
            <ac:spMk id="37" creationId="{198CD877-2CE0-446A-94B6-AF9CF5DF274B}"/>
          </ac:spMkLst>
        </pc:spChg>
        <pc:spChg chg="del">
          <ac:chgData name="Kerem Ataman" userId="4877ff4c3120fcf5" providerId="LiveId" clId="{1263C3DB-4AC1-4F26-A782-AD1FDC85207D}" dt="2020-12-30T15:21:31.131" v="2896" actId="478"/>
          <ac:spMkLst>
            <pc:docMk/>
            <pc:sldMk cId="1484171074" sldId="269"/>
            <ac:spMk id="38" creationId="{0E7A10EF-688C-4F7C-A75D-FB305991AEE2}"/>
          </ac:spMkLst>
        </pc:spChg>
        <pc:spChg chg="del">
          <ac:chgData name="Kerem Ataman" userId="4877ff4c3120fcf5" providerId="LiveId" clId="{1263C3DB-4AC1-4F26-A782-AD1FDC85207D}" dt="2020-12-30T15:21:31.131" v="2896" actId="478"/>
          <ac:spMkLst>
            <pc:docMk/>
            <pc:sldMk cId="1484171074" sldId="269"/>
            <ac:spMk id="39" creationId="{B602D5F0-5A02-4BB0-9474-FD615EC49F71}"/>
          </ac:spMkLst>
        </pc:spChg>
        <pc:spChg chg="del">
          <ac:chgData name="Kerem Ataman" userId="4877ff4c3120fcf5" providerId="LiveId" clId="{1263C3DB-4AC1-4F26-A782-AD1FDC85207D}" dt="2020-12-30T15:21:31.131" v="2896" actId="478"/>
          <ac:spMkLst>
            <pc:docMk/>
            <pc:sldMk cId="1484171074" sldId="269"/>
            <ac:spMk id="40" creationId="{76B101D4-94F8-43AC-83BE-6F235A24C477}"/>
          </ac:spMkLst>
        </pc:spChg>
        <pc:spChg chg="del">
          <ac:chgData name="Kerem Ataman" userId="4877ff4c3120fcf5" providerId="LiveId" clId="{1263C3DB-4AC1-4F26-A782-AD1FDC85207D}" dt="2020-12-30T15:21:31.131" v="2896" actId="478"/>
          <ac:spMkLst>
            <pc:docMk/>
            <pc:sldMk cId="1484171074" sldId="269"/>
            <ac:spMk id="41" creationId="{C9EBE9EF-C62B-4EF0-871E-26568DE30C5C}"/>
          </ac:spMkLst>
        </pc:spChg>
        <pc:spChg chg="del">
          <ac:chgData name="Kerem Ataman" userId="4877ff4c3120fcf5" providerId="LiveId" clId="{1263C3DB-4AC1-4F26-A782-AD1FDC85207D}" dt="2020-12-30T15:21:31.131" v="2896" actId="478"/>
          <ac:spMkLst>
            <pc:docMk/>
            <pc:sldMk cId="1484171074" sldId="269"/>
            <ac:spMk id="42" creationId="{05945483-4854-4495-A70E-12AA49AFEC4D}"/>
          </ac:spMkLst>
        </pc:spChg>
        <pc:spChg chg="del">
          <ac:chgData name="Kerem Ataman" userId="4877ff4c3120fcf5" providerId="LiveId" clId="{1263C3DB-4AC1-4F26-A782-AD1FDC85207D}" dt="2020-12-30T15:21:31.131" v="2896" actId="478"/>
          <ac:spMkLst>
            <pc:docMk/>
            <pc:sldMk cId="1484171074" sldId="269"/>
            <ac:spMk id="43" creationId="{FF56EB9F-6E20-48B6-B27D-E5C62FE4B202}"/>
          </ac:spMkLst>
        </pc:spChg>
        <pc:spChg chg="del">
          <ac:chgData name="Kerem Ataman" userId="4877ff4c3120fcf5" providerId="LiveId" clId="{1263C3DB-4AC1-4F26-A782-AD1FDC85207D}" dt="2020-12-30T15:21:31.131" v="2896" actId="478"/>
          <ac:spMkLst>
            <pc:docMk/>
            <pc:sldMk cId="1484171074" sldId="269"/>
            <ac:spMk id="44" creationId="{77AADE86-5E26-4619-B9E1-CC10B1080C10}"/>
          </ac:spMkLst>
        </pc:spChg>
        <pc:spChg chg="del">
          <ac:chgData name="Kerem Ataman" userId="4877ff4c3120fcf5" providerId="LiveId" clId="{1263C3DB-4AC1-4F26-A782-AD1FDC85207D}" dt="2020-12-30T15:21:31.131" v="2896" actId="478"/>
          <ac:spMkLst>
            <pc:docMk/>
            <pc:sldMk cId="1484171074" sldId="269"/>
            <ac:spMk id="45" creationId="{C592BBEC-44D3-4765-8A0C-5C5DAC08D03B}"/>
          </ac:spMkLst>
        </pc:spChg>
        <pc:spChg chg="del">
          <ac:chgData name="Kerem Ataman" userId="4877ff4c3120fcf5" providerId="LiveId" clId="{1263C3DB-4AC1-4F26-A782-AD1FDC85207D}" dt="2020-12-30T15:21:31.131" v="2896" actId="478"/>
          <ac:spMkLst>
            <pc:docMk/>
            <pc:sldMk cId="1484171074" sldId="269"/>
            <ac:spMk id="46" creationId="{2CD5262D-9234-4AB8-9B28-B2F08CF132AC}"/>
          </ac:spMkLst>
        </pc:spChg>
        <pc:spChg chg="del">
          <ac:chgData name="Kerem Ataman" userId="4877ff4c3120fcf5" providerId="LiveId" clId="{1263C3DB-4AC1-4F26-A782-AD1FDC85207D}" dt="2020-12-30T15:21:31.131" v="2896" actId="478"/>
          <ac:spMkLst>
            <pc:docMk/>
            <pc:sldMk cId="1484171074" sldId="269"/>
            <ac:spMk id="47" creationId="{D12A9BA0-55DB-48A3-963D-38A27E309C07}"/>
          </ac:spMkLst>
        </pc:spChg>
        <pc:spChg chg="del">
          <ac:chgData name="Kerem Ataman" userId="4877ff4c3120fcf5" providerId="LiveId" clId="{1263C3DB-4AC1-4F26-A782-AD1FDC85207D}" dt="2020-12-30T15:21:31.131" v="2896" actId="478"/>
          <ac:spMkLst>
            <pc:docMk/>
            <pc:sldMk cId="1484171074" sldId="269"/>
            <ac:spMk id="48" creationId="{622AFEAA-0867-4375-B9CF-A46398B7F899}"/>
          </ac:spMkLst>
        </pc:spChg>
        <pc:spChg chg="del">
          <ac:chgData name="Kerem Ataman" userId="4877ff4c3120fcf5" providerId="LiveId" clId="{1263C3DB-4AC1-4F26-A782-AD1FDC85207D}" dt="2020-12-30T15:21:31.131" v="2896" actId="478"/>
          <ac:spMkLst>
            <pc:docMk/>
            <pc:sldMk cId="1484171074" sldId="269"/>
            <ac:spMk id="49" creationId="{62D15C76-9368-4762-BD4A-CC883A1C72B3}"/>
          </ac:spMkLst>
        </pc:spChg>
        <pc:spChg chg="del">
          <ac:chgData name="Kerem Ataman" userId="4877ff4c3120fcf5" providerId="LiveId" clId="{1263C3DB-4AC1-4F26-A782-AD1FDC85207D}" dt="2020-12-30T15:21:31.131" v="2896" actId="478"/>
          <ac:spMkLst>
            <pc:docMk/>
            <pc:sldMk cId="1484171074" sldId="269"/>
            <ac:spMk id="50" creationId="{1F9B6196-4A79-4014-A341-D9CC7C943EE3}"/>
          </ac:spMkLst>
        </pc:spChg>
        <pc:spChg chg="del">
          <ac:chgData name="Kerem Ataman" userId="4877ff4c3120fcf5" providerId="LiveId" clId="{1263C3DB-4AC1-4F26-A782-AD1FDC85207D}" dt="2020-12-30T15:21:31.131" v="2896" actId="478"/>
          <ac:spMkLst>
            <pc:docMk/>
            <pc:sldMk cId="1484171074" sldId="269"/>
            <ac:spMk id="51" creationId="{B9668C04-5B7A-4360-A5BD-8BBEB30E01BD}"/>
          </ac:spMkLst>
        </pc:spChg>
        <pc:spChg chg="del">
          <ac:chgData name="Kerem Ataman" userId="4877ff4c3120fcf5" providerId="LiveId" clId="{1263C3DB-4AC1-4F26-A782-AD1FDC85207D}" dt="2020-12-30T15:21:31.131" v="2896" actId="478"/>
          <ac:spMkLst>
            <pc:docMk/>
            <pc:sldMk cId="1484171074" sldId="269"/>
            <ac:spMk id="52" creationId="{65D51AE5-5639-460F-84F1-762A22AF23D0}"/>
          </ac:spMkLst>
        </pc:spChg>
        <pc:spChg chg="del">
          <ac:chgData name="Kerem Ataman" userId="4877ff4c3120fcf5" providerId="LiveId" clId="{1263C3DB-4AC1-4F26-A782-AD1FDC85207D}" dt="2020-12-30T15:21:31.131" v="2896" actId="478"/>
          <ac:spMkLst>
            <pc:docMk/>
            <pc:sldMk cId="1484171074" sldId="269"/>
            <ac:spMk id="53" creationId="{AED0FA71-868C-42EF-BF64-029328F3EBB5}"/>
          </ac:spMkLst>
        </pc:spChg>
        <pc:spChg chg="del">
          <ac:chgData name="Kerem Ataman" userId="4877ff4c3120fcf5" providerId="LiveId" clId="{1263C3DB-4AC1-4F26-A782-AD1FDC85207D}" dt="2020-12-30T15:21:31.131" v="2896" actId="478"/>
          <ac:spMkLst>
            <pc:docMk/>
            <pc:sldMk cId="1484171074" sldId="269"/>
            <ac:spMk id="54" creationId="{0F2615A4-791D-4DA4-BFA7-E2D9E7548009}"/>
          </ac:spMkLst>
        </pc:spChg>
        <pc:spChg chg="del">
          <ac:chgData name="Kerem Ataman" userId="4877ff4c3120fcf5" providerId="LiveId" clId="{1263C3DB-4AC1-4F26-A782-AD1FDC85207D}" dt="2020-12-30T15:21:31.131" v="2896" actId="478"/>
          <ac:spMkLst>
            <pc:docMk/>
            <pc:sldMk cId="1484171074" sldId="269"/>
            <ac:spMk id="55" creationId="{5EB9330C-FF56-448F-A876-C6FE94588BC9}"/>
          </ac:spMkLst>
        </pc:spChg>
        <pc:spChg chg="del">
          <ac:chgData name="Kerem Ataman" userId="4877ff4c3120fcf5" providerId="LiveId" clId="{1263C3DB-4AC1-4F26-A782-AD1FDC85207D}" dt="2020-12-30T15:21:31.131" v="2896" actId="478"/>
          <ac:spMkLst>
            <pc:docMk/>
            <pc:sldMk cId="1484171074" sldId="269"/>
            <ac:spMk id="56" creationId="{C7D6201E-B4FF-4513-9550-4456EAA298BE}"/>
          </ac:spMkLst>
        </pc:spChg>
        <pc:spChg chg="del">
          <ac:chgData name="Kerem Ataman" userId="4877ff4c3120fcf5" providerId="LiveId" clId="{1263C3DB-4AC1-4F26-A782-AD1FDC85207D}" dt="2020-12-30T15:21:31.131" v="2896" actId="478"/>
          <ac:spMkLst>
            <pc:docMk/>
            <pc:sldMk cId="1484171074" sldId="269"/>
            <ac:spMk id="57" creationId="{B52AF60A-BE81-4416-85BC-7B121127BF24}"/>
          </ac:spMkLst>
        </pc:spChg>
        <pc:spChg chg="del">
          <ac:chgData name="Kerem Ataman" userId="4877ff4c3120fcf5" providerId="LiveId" clId="{1263C3DB-4AC1-4F26-A782-AD1FDC85207D}" dt="2020-12-30T15:21:31.131" v="2896" actId="478"/>
          <ac:spMkLst>
            <pc:docMk/>
            <pc:sldMk cId="1484171074" sldId="269"/>
            <ac:spMk id="58" creationId="{71F3BFC6-1F74-40AF-890D-EC64DD8B8715}"/>
          </ac:spMkLst>
        </pc:spChg>
        <pc:spChg chg="del">
          <ac:chgData name="Kerem Ataman" userId="4877ff4c3120fcf5" providerId="LiveId" clId="{1263C3DB-4AC1-4F26-A782-AD1FDC85207D}" dt="2020-12-30T15:21:31.131" v="2896" actId="478"/>
          <ac:spMkLst>
            <pc:docMk/>
            <pc:sldMk cId="1484171074" sldId="269"/>
            <ac:spMk id="59" creationId="{E5CD4BCC-85E3-4959-BD10-1C1568B6B6C2}"/>
          </ac:spMkLst>
        </pc:spChg>
        <pc:spChg chg="del">
          <ac:chgData name="Kerem Ataman" userId="4877ff4c3120fcf5" providerId="LiveId" clId="{1263C3DB-4AC1-4F26-A782-AD1FDC85207D}" dt="2020-12-30T15:21:31.131" v="2896" actId="478"/>
          <ac:spMkLst>
            <pc:docMk/>
            <pc:sldMk cId="1484171074" sldId="269"/>
            <ac:spMk id="60" creationId="{A03724F5-ECD0-4911-B685-987421C98F32}"/>
          </ac:spMkLst>
        </pc:spChg>
        <pc:spChg chg="del">
          <ac:chgData name="Kerem Ataman" userId="4877ff4c3120fcf5" providerId="LiveId" clId="{1263C3DB-4AC1-4F26-A782-AD1FDC85207D}" dt="2020-12-30T15:21:31.131" v="2896" actId="478"/>
          <ac:spMkLst>
            <pc:docMk/>
            <pc:sldMk cId="1484171074" sldId="269"/>
            <ac:spMk id="61" creationId="{B2898CB2-6B9F-4063-9D5E-48C45847251A}"/>
          </ac:spMkLst>
        </pc:spChg>
        <pc:spChg chg="del">
          <ac:chgData name="Kerem Ataman" userId="4877ff4c3120fcf5" providerId="LiveId" clId="{1263C3DB-4AC1-4F26-A782-AD1FDC85207D}" dt="2020-12-30T15:21:31.131" v="2896" actId="478"/>
          <ac:spMkLst>
            <pc:docMk/>
            <pc:sldMk cId="1484171074" sldId="269"/>
            <ac:spMk id="62" creationId="{CA5512BE-0F8E-41BC-935A-10B744836541}"/>
          </ac:spMkLst>
        </pc:spChg>
        <pc:spChg chg="del">
          <ac:chgData name="Kerem Ataman" userId="4877ff4c3120fcf5" providerId="LiveId" clId="{1263C3DB-4AC1-4F26-A782-AD1FDC85207D}" dt="2020-12-30T15:21:31.131" v="2896" actId="478"/>
          <ac:spMkLst>
            <pc:docMk/>
            <pc:sldMk cId="1484171074" sldId="269"/>
            <ac:spMk id="63" creationId="{C3464DBD-419E-4A5F-89DE-9BDE1D8FDA36}"/>
          </ac:spMkLst>
        </pc:spChg>
        <pc:spChg chg="del">
          <ac:chgData name="Kerem Ataman" userId="4877ff4c3120fcf5" providerId="LiveId" clId="{1263C3DB-4AC1-4F26-A782-AD1FDC85207D}" dt="2020-12-30T15:21:31.131" v="2896" actId="478"/>
          <ac:spMkLst>
            <pc:docMk/>
            <pc:sldMk cId="1484171074" sldId="269"/>
            <ac:spMk id="64" creationId="{8A7F1343-1FFB-4C2F-9A84-E89B6C6AC1D7}"/>
          </ac:spMkLst>
        </pc:spChg>
        <pc:spChg chg="del">
          <ac:chgData name="Kerem Ataman" userId="4877ff4c3120fcf5" providerId="LiveId" clId="{1263C3DB-4AC1-4F26-A782-AD1FDC85207D}" dt="2020-12-30T15:21:31.131" v="2896" actId="478"/>
          <ac:spMkLst>
            <pc:docMk/>
            <pc:sldMk cId="1484171074" sldId="269"/>
            <ac:spMk id="65" creationId="{A7200B4D-42B3-4F51-8B74-398DA45E9AFE}"/>
          </ac:spMkLst>
        </pc:spChg>
        <pc:spChg chg="del">
          <ac:chgData name="Kerem Ataman" userId="4877ff4c3120fcf5" providerId="LiveId" clId="{1263C3DB-4AC1-4F26-A782-AD1FDC85207D}" dt="2020-12-30T15:21:31.131" v="2896" actId="478"/>
          <ac:spMkLst>
            <pc:docMk/>
            <pc:sldMk cId="1484171074" sldId="269"/>
            <ac:spMk id="66" creationId="{1B58CB82-1413-4C47-9870-4B6A7E1E3361}"/>
          </ac:spMkLst>
        </pc:spChg>
        <pc:spChg chg="del">
          <ac:chgData name="Kerem Ataman" userId="4877ff4c3120fcf5" providerId="LiveId" clId="{1263C3DB-4AC1-4F26-A782-AD1FDC85207D}" dt="2020-12-30T15:21:31.131" v="2896" actId="478"/>
          <ac:spMkLst>
            <pc:docMk/>
            <pc:sldMk cId="1484171074" sldId="269"/>
            <ac:spMk id="67" creationId="{0913F283-5443-4B2B-B286-93A08E678E49}"/>
          </ac:spMkLst>
        </pc:spChg>
        <pc:spChg chg="del">
          <ac:chgData name="Kerem Ataman" userId="4877ff4c3120fcf5" providerId="LiveId" clId="{1263C3DB-4AC1-4F26-A782-AD1FDC85207D}" dt="2020-12-30T15:21:31.131" v="2896" actId="478"/>
          <ac:spMkLst>
            <pc:docMk/>
            <pc:sldMk cId="1484171074" sldId="269"/>
            <ac:spMk id="68" creationId="{F5BC3D3E-F815-40A4-8922-2240823D5732}"/>
          </ac:spMkLst>
        </pc:spChg>
        <pc:spChg chg="del">
          <ac:chgData name="Kerem Ataman" userId="4877ff4c3120fcf5" providerId="LiveId" clId="{1263C3DB-4AC1-4F26-A782-AD1FDC85207D}" dt="2020-12-30T15:21:31.131" v="2896" actId="478"/>
          <ac:spMkLst>
            <pc:docMk/>
            <pc:sldMk cId="1484171074" sldId="269"/>
            <ac:spMk id="69" creationId="{5EA3B64D-BF5D-4788-BF26-CD405D890E6B}"/>
          </ac:spMkLst>
        </pc:spChg>
        <pc:spChg chg="del">
          <ac:chgData name="Kerem Ataman" userId="4877ff4c3120fcf5" providerId="LiveId" clId="{1263C3DB-4AC1-4F26-A782-AD1FDC85207D}" dt="2020-12-30T15:21:31.131" v="2896" actId="478"/>
          <ac:spMkLst>
            <pc:docMk/>
            <pc:sldMk cId="1484171074" sldId="269"/>
            <ac:spMk id="70" creationId="{76B8F118-B7FC-4E26-993C-0B2F8FD86B53}"/>
          </ac:spMkLst>
        </pc:spChg>
        <pc:spChg chg="del">
          <ac:chgData name="Kerem Ataman" userId="4877ff4c3120fcf5" providerId="LiveId" clId="{1263C3DB-4AC1-4F26-A782-AD1FDC85207D}" dt="2020-12-30T15:21:31.131" v="2896" actId="478"/>
          <ac:spMkLst>
            <pc:docMk/>
            <pc:sldMk cId="1484171074" sldId="269"/>
            <ac:spMk id="71" creationId="{E138DA32-CC6E-4821-AC8C-F98D4E23F10D}"/>
          </ac:spMkLst>
        </pc:spChg>
        <pc:spChg chg="del">
          <ac:chgData name="Kerem Ataman" userId="4877ff4c3120fcf5" providerId="LiveId" clId="{1263C3DB-4AC1-4F26-A782-AD1FDC85207D}" dt="2020-12-30T15:21:31.131" v="2896" actId="478"/>
          <ac:spMkLst>
            <pc:docMk/>
            <pc:sldMk cId="1484171074" sldId="269"/>
            <ac:spMk id="72" creationId="{A867EF7F-E4BD-465D-9729-DE5B02D0FF2F}"/>
          </ac:spMkLst>
        </pc:spChg>
        <pc:spChg chg="del">
          <ac:chgData name="Kerem Ataman" userId="4877ff4c3120fcf5" providerId="LiveId" clId="{1263C3DB-4AC1-4F26-A782-AD1FDC85207D}" dt="2020-12-30T15:21:31.131" v="2896" actId="478"/>
          <ac:spMkLst>
            <pc:docMk/>
            <pc:sldMk cId="1484171074" sldId="269"/>
            <ac:spMk id="73" creationId="{EBAA5782-E950-4CB8-8DD9-7898CD8A3B94}"/>
          </ac:spMkLst>
        </pc:spChg>
        <pc:spChg chg="del">
          <ac:chgData name="Kerem Ataman" userId="4877ff4c3120fcf5" providerId="LiveId" clId="{1263C3DB-4AC1-4F26-A782-AD1FDC85207D}" dt="2020-12-30T15:21:31.131" v="2896" actId="478"/>
          <ac:spMkLst>
            <pc:docMk/>
            <pc:sldMk cId="1484171074" sldId="269"/>
            <ac:spMk id="74" creationId="{CA6D5505-9F8C-417F-B6AB-ED70084C9B57}"/>
          </ac:spMkLst>
        </pc:spChg>
        <pc:spChg chg="del">
          <ac:chgData name="Kerem Ataman" userId="4877ff4c3120fcf5" providerId="LiveId" clId="{1263C3DB-4AC1-4F26-A782-AD1FDC85207D}" dt="2020-12-30T15:21:31.131" v="2896" actId="478"/>
          <ac:spMkLst>
            <pc:docMk/>
            <pc:sldMk cId="1484171074" sldId="269"/>
            <ac:spMk id="75" creationId="{0148579A-EE0B-48A2-B87D-F292AFC3D3EA}"/>
          </ac:spMkLst>
        </pc:spChg>
        <pc:spChg chg="del">
          <ac:chgData name="Kerem Ataman" userId="4877ff4c3120fcf5" providerId="LiveId" clId="{1263C3DB-4AC1-4F26-A782-AD1FDC85207D}" dt="2020-12-30T15:21:31.131" v="2896" actId="478"/>
          <ac:spMkLst>
            <pc:docMk/>
            <pc:sldMk cId="1484171074" sldId="269"/>
            <ac:spMk id="76" creationId="{9AAA3858-7FED-4587-9317-CDD2BDF0B33B}"/>
          </ac:spMkLst>
        </pc:spChg>
        <pc:spChg chg="del">
          <ac:chgData name="Kerem Ataman" userId="4877ff4c3120fcf5" providerId="LiveId" clId="{1263C3DB-4AC1-4F26-A782-AD1FDC85207D}" dt="2020-12-30T15:21:31.131" v="2896" actId="478"/>
          <ac:spMkLst>
            <pc:docMk/>
            <pc:sldMk cId="1484171074" sldId="269"/>
            <ac:spMk id="77" creationId="{82A9D2A6-44BE-4B8C-AB8D-3CC896164D6D}"/>
          </ac:spMkLst>
        </pc:spChg>
        <pc:spChg chg="del">
          <ac:chgData name="Kerem Ataman" userId="4877ff4c3120fcf5" providerId="LiveId" clId="{1263C3DB-4AC1-4F26-A782-AD1FDC85207D}" dt="2020-12-30T15:21:31.131" v="2896" actId="478"/>
          <ac:spMkLst>
            <pc:docMk/>
            <pc:sldMk cId="1484171074" sldId="269"/>
            <ac:spMk id="78" creationId="{A31D6666-8F8F-463B-8E7D-747E01C4855E}"/>
          </ac:spMkLst>
        </pc:spChg>
        <pc:spChg chg="del">
          <ac:chgData name="Kerem Ataman" userId="4877ff4c3120fcf5" providerId="LiveId" clId="{1263C3DB-4AC1-4F26-A782-AD1FDC85207D}" dt="2020-12-30T15:21:31.131" v="2896" actId="478"/>
          <ac:spMkLst>
            <pc:docMk/>
            <pc:sldMk cId="1484171074" sldId="269"/>
            <ac:spMk id="79" creationId="{D58FEA57-1479-4F75-BB72-92E46F685591}"/>
          </ac:spMkLst>
        </pc:spChg>
        <pc:spChg chg="del">
          <ac:chgData name="Kerem Ataman" userId="4877ff4c3120fcf5" providerId="LiveId" clId="{1263C3DB-4AC1-4F26-A782-AD1FDC85207D}" dt="2020-12-30T15:21:31.131" v="2896" actId="478"/>
          <ac:spMkLst>
            <pc:docMk/>
            <pc:sldMk cId="1484171074" sldId="269"/>
            <ac:spMk id="80" creationId="{F924627B-F77F-4E9D-81F9-D49547242E71}"/>
          </ac:spMkLst>
        </pc:spChg>
        <pc:spChg chg="del">
          <ac:chgData name="Kerem Ataman" userId="4877ff4c3120fcf5" providerId="LiveId" clId="{1263C3DB-4AC1-4F26-A782-AD1FDC85207D}" dt="2020-12-30T15:21:31.131" v="2896" actId="478"/>
          <ac:spMkLst>
            <pc:docMk/>
            <pc:sldMk cId="1484171074" sldId="269"/>
            <ac:spMk id="81" creationId="{3F61CF7F-7072-4C94-95BA-0C12D4964EB7}"/>
          </ac:spMkLst>
        </pc:spChg>
        <pc:spChg chg="del">
          <ac:chgData name="Kerem Ataman" userId="4877ff4c3120fcf5" providerId="LiveId" clId="{1263C3DB-4AC1-4F26-A782-AD1FDC85207D}" dt="2020-12-30T15:21:31.131" v="2896" actId="478"/>
          <ac:spMkLst>
            <pc:docMk/>
            <pc:sldMk cId="1484171074" sldId="269"/>
            <ac:spMk id="82" creationId="{36AE0E44-4A65-4E72-B600-0F6C980FBAED}"/>
          </ac:spMkLst>
        </pc:spChg>
        <pc:spChg chg="del">
          <ac:chgData name="Kerem Ataman" userId="4877ff4c3120fcf5" providerId="LiveId" clId="{1263C3DB-4AC1-4F26-A782-AD1FDC85207D}" dt="2020-12-30T15:21:31.131" v="2896" actId="478"/>
          <ac:spMkLst>
            <pc:docMk/>
            <pc:sldMk cId="1484171074" sldId="269"/>
            <ac:spMk id="83" creationId="{1801C600-6517-4975-9247-A9D9A8314C96}"/>
          </ac:spMkLst>
        </pc:spChg>
        <pc:spChg chg="del">
          <ac:chgData name="Kerem Ataman" userId="4877ff4c3120fcf5" providerId="LiveId" clId="{1263C3DB-4AC1-4F26-A782-AD1FDC85207D}" dt="2020-12-30T15:21:31.131" v="2896" actId="478"/>
          <ac:spMkLst>
            <pc:docMk/>
            <pc:sldMk cId="1484171074" sldId="269"/>
            <ac:spMk id="84" creationId="{20561F0B-C17D-40D4-84FF-D01D9C8695A0}"/>
          </ac:spMkLst>
        </pc:spChg>
        <pc:spChg chg="del">
          <ac:chgData name="Kerem Ataman" userId="4877ff4c3120fcf5" providerId="LiveId" clId="{1263C3DB-4AC1-4F26-A782-AD1FDC85207D}" dt="2020-12-30T15:21:31.131" v="2896" actId="478"/>
          <ac:spMkLst>
            <pc:docMk/>
            <pc:sldMk cId="1484171074" sldId="269"/>
            <ac:spMk id="85" creationId="{776AE8DA-3EE4-43F3-B494-3096173BB366}"/>
          </ac:spMkLst>
        </pc:spChg>
        <pc:spChg chg="del">
          <ac:chgData name="Kerem Ataman" userId="4877ff4c3120fcf5" providerId="LiveId" clId="{1263C3DB-4AC1-4F26-A782-AD1FDC85207D}" dt="2020-12-30T15:21:31.131" v="2896" actId="478"/>
          <ac:spMkLst>
            <pc:docMk/>
            <pc:sldMk cId="1484171074" sldId="269"/>
            <ac:spMk id="86" creationId="{871BCDBF-AC91-4C58-91DC-DCB1278A574C}"/>
          </ac:spMkLst>
        </pc:spChg>
        <pc:spChg chg="del">
          <ac:chgData name="Kerem Ataman" userId="4877ff4c3120fcf5" providerId="LiveId" clId="{1263C3DB-4AC1-4F26-A782-AD1FDC85207D}" dt="2020-12-30T15:21:31.131" v="2896" actId="478"/>
          <ac:spMkLst>
            <pc:docMk/>
            <pc:sldMk cId="1484171074" sldId="269"/>
            <ac:spMk id="87" creationId="{753ECB55-A9EF-4D47-8E5B-1E327DC04574}"/>
          </ac:spMkLst>
        </pc:spChg>
        <pc:spChg chg="del">
          <ac:chgData name="Kerem Ataman" userId="4877ff4c3120fcf5" providerId="LiveId" clId="{1263C3DB-4AC1-4F26-A782-AD1FDC85207D}" dt="2020-12-30T15:21:31.131" v="2896" actId="478"/>
          <ac:spMkLst>
            <pc:docMk/>
            <pc:sldMk cId="1484171074" sldId="269"/>
            <ac:spMk id="88" creationId="{9DA179FD-2444-450A-A277-7971B56D2C54}"/>
          </ac:spMkLst>
        </pc:spChg>
        <pc:spChg chg="del">
          <ac:chgData name="Kerem Ataman" userId="4877ff4c3120fcf5" providerId="LiveId" clId="{1263C3DB-4AC1-4F26-A782-AD1FDC85207D}" dt="2020-12-30T15:21:31.131" v="2896" actId="478"/>
          <ac:spMkLst>
            <pc:docMk/>
            <pc:sldMk cId="1484171074" sldId="269"/>
            <ac:spMk id="89" creationId="{B42060E7-7FD2-4005-9FC6-A208AAF16C1B}"/>
          </ac:spMkLst>
        </pc:spChg>
        <pc:spChg chg="del">
          <ac:chgData name="Kerem Ataman" userId="4877ff4c3120fcf5" providerId="LiveId" clId="{1263C3DB-4AC1-4F26-A782-AD1FDC85207D}" dt="2020-12-30T15:21:31.131" v="2896" actId="478"/>
          <ac:spMkLst>
            <pc:docMk/>
            <pc:sldMk cId="1484171074" sldId="269"/>
            <ac:spMk id="90" creationId="{7F62A1C5-94F8-4ABB-9D94-7E6FADC93CC9}"/>
          </ac:spMkLst>
        </pc:spChg>
        <pc:spChg chg="add mod">
          <ac:chgData name="Kerem Ataman" userId="4877ff4c3120fcf5" providerId="LiveId" clId="{1263C3DB-4AC1-4F26-A782-AD1FDC85207D}" dt="2021-02-09T04:28:03.735" v="8971" actId="164"/>
          <ac:spMkLst>
            <pc:docMk/>
            <pc:sldMk cId="1484171074" sldId="269"/>
            <ac:spMk id="91" creationId="{DA7C35A1-B5F9-4C21-AFE2-915AFD8E160A}"/>
          </ac:spMkLst>
        </pc:spChg>
        <pc:spChg chg="add mod">
          <ac:chgData name="Kerem Ataman" userId="4877ff4c3120fcf5" providerId="LiveId" clId="{1263C3DB-4AC1-4F26-A782-AD1FDC85207D}" dt="2021-02-09T04:28:03.735" v="8971" actId="164"/>
          <ac:spMkLst>
            <pc:docMk/>
            <pc:sldMk cId="1484171074" sldId="269"/>
            <ac:spMk id="92" creationId="{A9A0395D-1C84-4ADC-97B5-D3F7AB96ED11}"/>
          </ac:spMkLst>
        </pc:spChg>
        <pc:spChg chg="add mod">
          <ac:chgData name="Kerem Ataman" userId="4877ff4c3120fcf5" providerId="LiveId" clId="{1263C3DB-4AC1-4F26-A782-AD1FDC85207D}" dt="2021-02-09T04:28:03.735" v="8971" actId="164"/>
          <ac:spMkLst>
            <pc:docMk/>
            <pc:sldMk cId="1484171074" sldId="269"/>
            <ac:spMk id="93" creationId="{F9C48C55-1498-40FB-99AD-CF19D8B4494F}"/>
          </ac:spMkLst>
        </pc:spChg>
        <pc:spChg chg="add mod">
          <ac:chgData name="Kerem Ataman" userId="4877ff4c3120fcf5" providerId="LiveId" clId="{1263C3DB-4AC1-4F26-A782-AD1FDC85207D}" dt="2021-02-09T04:28:03.735" v="8971" actId="164"/>
          <ac:spMkLst>
            <pc:docMk/>
            <pc:sldMk cId="1484171074" sldId="269"/>
            <ac:spMk id="94" creationId="{C2D7237F-A52F-48AD-8D4B-8E0747F81F4D}"/>
          </ac:spMkLst>
        </pc:spChg>
        <pc:spChg chg="del">
          <ac:chgData name="Kerem Ataman" userId="4877ff4c3120fcf5" providerId="LiveId" clId="{1263C3DB-4AC1-4F26-A782-AD1FDC85207D}" dt="2020-12-30T15:21:31.131" v="2896" actId="478"/>
          <ac:spMkLst>
            <pc:docMk/>
            <pc:sldMk cId="1484171074" sldId="269"/>
            <ac:spMk id="135" creationId="{0238E37C-CBBD-49AD-8275-1998E41C9555}"/>
          </ac:spMkLst>
        </pc:spChg>
        <pc:spChg chg="del">
          <ac:chgData name="Kerem Ataman" userId="4877ff4c3120fcf5" providerId="LiveId" clId="{1263C3DB-4AC1-4F26-A782-AD1FDC85207D}" dt="2020-12-30T15:21:31.131" v="2896" actId="478"/>
          <ac:spMkLst>
            <pc:docMk/>
            <pc:sldMk cId="1484171074" sldId="269"/>
            <ac:spMk id="137" creationId="{4D22E4B2-A52B-4A1F-9049-964C4896609B}"/>
          </ac:spMkLst>
        </pc:spChg>
        <pc:spChg chg="del">
          <ac:chgData name="Kerem Ataman" userId="4877ff4c3120fcf5" providerId="LiveId" clId="{1263C3DB-4AC1-4F26-A782-AD1FDC85207D}" dt="2020-12-30T15:21:31.131" v="2896" actId="478"/>
          <ac:spMkLst>
            <pc:docMk/>
            <pc:sldMk cId="1484171074" sldId="269"/>
            <ac:spMk id="139" creationId="{4971A214-CD2C-4EF4-A2F1-9FFF8D0077B6}"/>
          </ac:spMkLst>
        </pc:spChg>
        <pc:spChg chg="del">
          <ac:chgData name="Kerem Ataman" userId="4877ff4c3120fcf5" providerId="LiveId" clId="{1263C3DB-4AC1-4F26-A782-AD1FDC85207D}" dt="2020-12-30T15:21:31.131" v="2896" actId="478"/>
          <ac:spMkLst>
            <pc:docMk/>
            <pc:sldMk cId="1484171074" sldId="269"/>
            <ac:spMk id="141" creationId="{039ACBD1-CE60-4C9B-8B2B-623217A3E5C2}"/>
          </ac:spMkLst>
        </pc:spChg>
        <pc:spChg chg="del">
          <ac:chgData name="Kerem Ataman" userId="4877ff4c3120fcf5" providerId="LiveId" clId="{1263C3DB-4AC1-4F26-A782-AD1FDC85207D}" dt="2020-12-30T15:21:31.131" v="2896" actId="478"/>
          <ac:spMkLst>
            <pc:docMk/>
            <pc:sldMk cId="1484171074" sldId="269"/>
            <ac:spMk id="143" creationId="{CE7C1418-0E37-495B-9ED3-D0041B9EC063}"/>
          </ac:spMkLst>
        </pc:spChg>
        <pc:spChg chg="del">
          <ac:chgData name="Kerem Ataman" userId="4877ff4c3120fcf5" providerId="LiveId" clId="{1263C3DB-4AC1-4F26-A782-AD1FDC85207D}" dt="2020-12-30T15:21:31.131" v="2896" actId="478"/>
          <ac:spMkLst>
            <pc:docMk/>
            <pc:sldMk cId="1484171074" sldId="269"/>
            <ac:spMk id="145" creationId="{6AB004AC-4CBA-41CA-B725-A198D5A4E0E4}"/>
          </ac:spMkLst>
        </pc:spChg>
        <pc:spChg chg="del">
          <ac:chgData name="Kerem Ataman" userId="4877ff4c3120fcf5" providerId="LiveId" clId="{1263C3DB-4AC1-4F26-A782-AD1FDC85207D}" dt="2020-12-30T15:21:31.131" v="2896" actId="478"/>
          <ac:spMkLst>
            <pc:docMk/>
            <pc:sldMk cId="1484171074" sldId="269"/>
            <ac:spMk id="147" creationId="{304AB73C-9275-44C2-9A96-7FAE0B4F9EDB}"/>
          </ac:spMkLst>
        </pc:spChg>
        <pc:spChg chg="del">
          <ac:chgData name="Kerem Ataman" userId="4877ff4c3120fcf5" providerId="LiveId" clId="{1263C3DB-4AC1-4F26-A782-AD1FDC85207D}" dt="2020-12-30T15:21:31.131" v="2896" actId="478"/>
          <ac:spMkLst>
            <pc:docMk/>
            <pc:sldMk cId="1484171074" sldId="269"/>
            <ac:spMk id="149" creationId="{0AB56CB4-0C59-423B-AE5B-9FC1ADC7A38F}"/>
          </ac:spMkLst>
        </pc:spChg>
        <pc:spChg chg="del">
          <ac:chgData name="Kerem Ataman" userId="4877ff4c3120fcf5" providerId="LiveId" clId="{1263C3DB-4AC1-4F26-A782-AD1FDC85207D}" dt="2020-12-30T15:21:31.131" v="2896" actId="478"/>
          <ac:spMkLst>
            <pc:docMk/>
            <pc:sldMk cId="1484171074" sldId="269"/>
            <ac:spMk id="151" creationId="{681204E3-AC95-4147-A6EF-0A95D8F1914A}"/>
          </ac:spMkLst>
        </pc:spChg>
        <pc:spChg chg="del">
          <ac:chgData name="Kerem Ataman" userId="4877ff4c3120fcf5" providerId="LiveId" clId="{1263C3DB-4AC1-4F26-A782-AD1FDC85207D}" dt="2020-12-30T15:21:31.131" v="2896" actId="478"/>
          <ac:spMkLst>
            <pc:docMk/>
            <pc:sldMk cId="1484171074" sldId="269"/>
            <ac:spMk id="153" creationId="{E99B7FF7-5CB3-4DE9-9011-333E358FB0D4}"/>
          </ac:spMkLst>
        </pc:spChg>
        <pc:spChg chg="del">
          <ac:chgData name="Kerem Ataman" userId="4877ff4c3120fcf5" providerId="LiveId" clId="{1263C3DB-4AC1-4F26-A782-AD1FDC85207D}" dt="2020-12-30T15:21:31.131" v="2896" actId="478"/>
          <ac:spMkLst>
            <pc:docMk/>
            <pc:sldMk cId="1484171074" sldId="269"/>
            <ac:spMk id="155" creationId="{CD1D1A85-E520-4D51-BD25-65CBC7DE7864}"/>
          </ac:spMkLst>
        </pc:spChg>
        <pc:spChg chg="del">
          <ac:chgData name="Kerem Ataman" userId="4877ff4c3120fcf5" providerId="LiveId" clId="{1263C3DB-4AC1-4F26-A782-AD1FDC85207D}" dt="2020-12-30T15:21:31.131" v="2896" actId="478"/>
          <ac:spMkLst>
            <pc:docMk/>
            <pc:sldMk cId="1484171074" sldId="269"/>
            <ac:spMk id="157" creationId="{B4A90E6D-D7C9-4C74-B627-6BEB25635EEF}"/>
          </ac:spMkLst>
        </pc:spChg>
        <pc:spChg chg="del">
          <ac:chgData name="Kerem Ataman" userId="4877ff4c3120fcf5" providerId="LiveId" clId="{1263C3DB-4AC1-4F26-A782-AD1FDC85207D}" dt="2020-12-30T15:21:31.131" v="2896" actId="478"/>
          <ac:spMkLst>
            <pc:docMk/>
            <pc:sldMk cId="1484171074" sldId="269"/>
            <ac:spMk id="159" creationId="{DD3F71F1-2A79-4CB1-AF24-2F47DAE4A6A6}"/>
          </ac:spMkLst>
        </pc:spChg>
        <pc:spChg chg="del">
          <ac:chgData name="Kerem Ataman" userId="4877ff4c3120fcf5" providerId="LiveId" clId="{1263C3DB-4AC1-4F26-A782-AD1FDC85207D}" dt="2020-12-30T15:21:31.131" v="2896" actId="478"/>
          <ac:spMkLst>
            <pc:docMk/>
            <pc:sldMk cId="1484171074" sldId="269"/>
            <ac:spMk id="161" creationId="{E574556F-C4A7-4E14-83BF-896D51ECC3B0}"/>
          </ac:spMkLst>
        </pc:spChg>
        <pc:spChg chg="del">
          <ac:chgData name="Kerem Ataman" userId="4877ff4c3120fcf5" providerId="LiveId" clId="{1263C3DB-4AC1-4F26-A782-AD1FDC85207D}" dt="2020-12-30T15:21:31.131" v="2896" actId="478"/>
          <ac:spMkLst>
            <pc:docMk/>
            <pc:sldMk cId="1484171074" sldId="269"/>
            <ac:spMk id="167" creationId="{52ACE29F-6CC4-4450-BF7F-2B320EE09EBD}"/>
          </ac:spMkLst>
        </pc:spChg>
        <pc:spChg chg="del">
          <ac:chgData name="Kerem Ataman" userId="4877ff4c3120fcf5" providerId="LiveId" clId="{1263C3DB-4AC1-4F26-A782-AD1FDC85207D}" dt="2020-12-30T15:21:31.131" v="2896" actId="478"/>
          <ac:spMkLst>
            <pc:docMk/>
            <pc:sldMk cId="1484171074" sldId="269"/>
            <ac:spMk id="169" creationId="{EB0EC1FC-83A6-4307-8337-DDAAE6194911}"/>
          </ac:spMkLst>
        </pc:spChg>
        <pc:spChg chg="del">
          <ac:chgData name="Kerem Ataman" userId="4877ff4c3120fcf5" providerId="LiveId" clId="{1263C3DB-4AC1-4F26-A782-AD1FDC85207D}" dt="2020-12-30T15:21:31.131" v="2896" actId="478"/>
          <ac:spMkLst>
            <pc:docMk/>
            <pc:sldMk cId="1484171074" sldId="269"/>
            <ac:spMk id="171" creationId="{4A20A17B-EA94-4205-A306-F37F65F495A6}"/>
          </ac:spMkLst>
        </pc:spChg>
        <pc:spChg chg="del">
          <ac:chgData name="Kerem Ataman" userId="4877ff4c3120fcf5" providerId="LiveId" clId="{1263C3DB-4AC1-4F26-A782-AD1FDC85207D}" dt="2020-12-30T15:21:31.131" v="2896" actId="478"/>
          <ac:spMkLst>
            <pc:docMk/>
            <pc:sldMk cId="1484171074" sldId="269"/>
            <ac:spMk id="173" creationId="{56E51C23-AB92-43C0-9B09-2ECD863E7C4A}"/>
          </ac:spMkLst>
        </pc:spChg>
        <pc:spChg chg="del">
          <ac:chgData name="Kerem Ataman" userId="4877ff4c3120fcf5" providerId="LiveId" clId="{1263C3DB-4AC1-4F26-A782-AD1FDC85207D}" dt="2020-12-30T15:21:31.131" v="2896" actId="478"/>
          <ac:spMkLst>
            <pc:docMk/>
            <pc:sldMk cId="1484171074" sldId="269"/>
            <ac:spMk id="175" creationId="{1B45B87C-B14C-48B1-89A8-205344DFCAD7}"/>
          </ac:spMkLst>
        </pc:spChg>
        <pc:spChg chg="del">
          <ac:chgData name="Kerem Ataman" userId="4877ff4c3120fcf5" providerId="LiveId" clId="{1263C3DB-4AC1-4F26-A782-AD1FDC85207D}" dt="2020-12-30T15:21:31.131" v="2896" actId="478"/>
          <ac:spMkLst>
            <pc:docMk/>
            <pc:sldMk cId="1484171074" sldId="269"/>
            <ac:spMk id="177" creationId="{46CD2984-5494-4D68-A729-F83CE6E8A3A1}"/>
          </ac:spMkLst>
        </pc:spChg>
        <pc:spChg chg="del">
          <ac:chgData name="Kerem Ataman" userId="4877ff4c3120fcf5" providerId="LiveId" clId="{1263C3DB-4AC1-4F26-A782-AD1FDC85207D}" dt="2020-12-30T15:21:31.131" v="2896" actId="478"/>
          <ac:spMkLst>
            <pc:docMk/>
            <pc:sldMk cId="1484171074" sldId="269"/>
            <ac:spMk id="179" creationId="{2CCB9BDE-21CC-4C1D-B822-11B231DC48D5}"/>
          </ac:spMkLst>
        </pc:spChg>
        <pc:spChg chg="del">
          <ac:chgData name="Kerem Ataman" userId="4877ff4c3120fcf5" providerId="LiveId" clId="{1263C3DB-4AC1-4F26-A782-AD1FDC85207D}" dt="2020-12-30T15:21:31.131" v="2896" actId="478"/>
          <ac:spMkLst>
            <pc:docMk/>
            <pc:sldMk cId="1484171074" sldId="269"/>
            <ac:spMk id="181" creationId="{948099E9-66BC-4488-B3DC-39A40337FDB4}"/>
          </ac:spMkLst>
        </pc:spChg>
        <pc:spChg chg="del">
          <ac:chgData name="Kerem Ataman" userId="4877ff4c3120fcf5" providerId="LiveId" clId="{1263C3DB-4AC1-4F26-A782-AD1FDC85207D}" dt="2020-12-30T15:21:31.131" v="2896" actId="478"/>
          <ac:spMkLst>
            <pc:docMk/>
            <pc:sldMk cId="1484171074" sldId="269"/>
            <ac:spMk id="183" creationId="{C0CAE11E-947B-4797-874A-1E9AC56A44E0}"/>
          </ac:spMkLst>
        </pc:spChg>
        <pc:spChg chg="del">
          <ac:chgData name="Kerem Ataman" userId="4877ff4c3120fcf5" providerId="LiveId" clId="{1263C3DB-4AC1-4F26-A782-AD1FDC85207D}" dt="2020-12-30T15:21:31.131" v="2896" actId="478"/>
          <ac:spMkLst>
            <pc:docMk/>
            <pc:sldMk cId="1484171074" sldId="269"/>
            <ac:spMk id="185" creationId="{46BC03FF-0256-4FEA-9893-B3A210FCF61C}"/>
          </ac:spMkLst>
        </pc:spChg>
        <pc:spChg chg="del">
          <ac:chgData name="Kerem Ataman" userId="4877ff4c3120fcf5" providerId="LiveId" clId="{1263C3DB-4AC1-4F26-A782-AD1FDC85207D}" dt="2020-12-30T15:21:31.131" v="2896" actId="478"/>
          <ac:spMkLst>
            <pc:docMk/>
            <pc:sldMk cId="1484171074" sldId="269"/>
            <ac:spMk id="187" creationId="{BBF5DDA7-D45E-4535-AD1C-CE54B317F0FD}"/>
          </ac:spMkLst>
        </pc:spChg>
        <pc:spChg chg="del">
          <ac:chgData name="Kerem Ataman" userId="4877ff4c3120fcf5" providerId="LiveId" clId="{1263C3DB-4AC1-4F26-A782-AD1FDC85207D}" dt="2020-12-30T15:21:31.131" v="2896" actId="478"/>
          <ac:spMkLst>
            <pc:docMk/>
            <pc:sldMk cId="1484171074" sldId="269"/>
            <ac:spMk id="189" creationId="{1B402AA1-FD20-4AC8-AACA-1BAFE3A2A68D}"/>
          </ac:spMkLst>
        </pc:spChg>
        <pc:spChg chg="del">
          <ac:chgData name="Kerem Ataman" userId="4877ff4c3120fcf5" providerId="LiveId" clId="{1263C3DB-4AC1-4F26-A782-AD1FDC85207D}" dt="2020-12-30T15:21:31.131" v="2896" actId="478"/>
          <ac:spMkLst>
            <pc:docMk/>
            <pc:sldMk cId="1484171074" sldId="269"/>
            <ac:spMk id="191" creationId="{C3DC0983-084F-44C5-AB56-E90D3A280E71}"/>
          </ac:spMkLst>
        </pc:spChg>
        <pc:spChg chg="del">
          <ac:chgData name="Kerem Ataman" userId="4877ff4c3120fcf5" providerId="LiveId" clId="{1263C3DB-4AC1-4F26-A782-AD1FDC85207D}" dt="2020-12-30T15:21:31.131" v="2896" actId="478"/>
          <ac:spMkLst>
            <pc:docMk/>
            <pc:sldMk cId="1484171074" sldId="269"/>
            <ac:spMk id="193" creationId="{F5A9347F-C45C-4E1C-981F-530DAD43E341}"/>
          </ac:spMkLst>
        </pc:spChg>
        <pc:spChg chg="del">
          <ac:chgData name="Kerem Ataman" userId="4877ff4c3120fcf5" providerId="LiveId" clId="{1263C3DB-4AC1-4F26-A782-AD1FDC85207D}" dt="2020-12-30T15:21:31.131" v="2896" actId="478"/>
          <ac:spMkLst>
            <pc:docMk/>
            <pc:sldMk cId="1484171074" sldId="269"/>
            <ac:spMk id="195" creationId="{2DFE58DF-39B9-4C52-BE00-B07B05F84493}"/>
          </ac:spMkLst>
        </pc:spChg>
        <pc:spChg chg="del">
          <ac:chgData name="Kerem Ataman" userId="4877ff4c3120fcf5" providerId="LiveId" clId="{1263C3DB-4AC1-4F26-A782-AD1FDC85207D}" dt="2020-12-30T15:21:31.131" v="2896" actId="478"/>
          <ac:spMkLst>
            <pc:docMk/>
            <pc:sldMk cId="1484171074" sldId="269"/>
            <ac:spMk id="197" creationId="{418887BA-541A-4843-8437-2E9C791AFF47}"/>
          </ac:spMkLst>
        </pc:spChg>
        <pc:spChg chg="del">
          <ac:chgData name="Kerem Ataman" userId="4877ff4c3120fcf5" providerId="LiveId" clId="{1263C3DB-4AC1-4F26-A782-AD1FDC85207D}" dt="2020-12-30T15:21:31.131" v="2896" actId="478"/>
          <ac:spMkLst>
            <pc:docMk/>
            <pc:sldMk cId="1484171074" sldId="269"/>
            <ac:spMk id="199" creationId="{568C1114-D078-4199-B0FE-D71A295710B6}"/>
          </ac:spMkLst>
        </pc:spChg>
        <pc:spChg chg="del">
          <ac:chgData name="Kerem Ataman" userId="4877ff4c3120fcf5" providerId="LiveId" clId="{1263C3DB-4AC1-4F26-A782-AD1FDC85207D}" dt="2020-12-30T15:21:31.131" v="2896" actId="478"/>
          <ac:spMkLst>
            <pc:docMk/>
            <pc:sldMk cId="1484171074" sldId="269"/>
            <ac:spMk id="201" creationId="{57EBA697-EFBE-492B-96BF-738D64A9BDDA}"/>
          </ac:spMkLst>
        </pc:spChg>
        <pc:spChg chg="del">
          <ac:chgData name="Kerem Ataman" userId="4877ff4c3120fcf5" providerId="LiveId" clId="{1263C3DB-4AC1-4F26-A782-AD1FDC85207D}" dt="2020-12-30T15:21:31.131" v="2896" actId="478"/>
          <ac:spMkLst>
            <pc:docMk/>
            <pc:sldMk cId="1484171074" sldId="269"/>
            <ac:spMk id="203" creationId="{FC675870-7C75-4000-AC5E-1C6588D982A7}"/>
          </ac:spMkLst>
        </pc:spChg>
        <pc:spChg chg="del">
          <ac:chgData name="Kerem Ataman" userId="4877ff4c3120fcf5" providerId="LiveId" clId="{1263C3DB-4AC1-4F26-A782-AD1FDC85207D}" dt="2020-12-30T15:21:31.131" v="2896" actId="478"/>
          <ac:spMkLst>
            <pc:docMk/>
            <pc:sldMk cId="1484171074" sldId="269"/>
            <ac:spMk id="205" creationId="{20E550E7-BB79-48C3-98FA-63AF62E449B4}"/>
          </ac:spMkLst>
        </pc:spChg>
        <pc:spChg chg="del">
          <ac:chgData name="Kerem Ataman" userId="4877ff4c3120fcf5" providerId="LiveId" clId="{1263C3DB-4AC1-4F26-A782-AD1FDC85207D}" dt="2020-12-30T15:21:31.131" v="2896" actId="478"/>
          <ac:spMkLst>
            <pc:docMk/>
            <pc:sldMk cId="1484171074" sldId="269"/>
            <ac:spMk id="207" creationId="{491F26CC-240E-49C8-8C1B-71BC02D83440}"/>
          </ac:spMkLst>
        </pc:spChg>
        <pc:spChg chg="del">
          <ac:chgData name="Kerem Ataman" userId="4877ff4c3120fcf5" providerId="LiveId" clId="{1263C3DB-4AC1-4F26-A782-AD1FDC85207D}" dt="2020-12-30T15:21:31.131" v="2896" actId="478"/>
          <ac:spMkLst>
            <pc:docMk/>
            <pc:sldMk cId="1484171074" sldId="269"/>
            <ac:spMk id="209" creationId="{8079BCDF-26EF-44B4-94D5-F31837CBC516}"/>
          </ac:spMkLst>
        </pc:spChg>
        <pc:spChg chg="del">
          <ac:chgData name="Kerem Ataman" userId="4877ff4c3120fcf5" providerId="LiveId" clId="{1263C3DB-4AC1-4F26-A782-AD1FDC85207D}" dt="2020-12-30T15:21:31.131" v="2896" actId="478"/>
          <ac:spMkLst>
            <pc:docMk/>
            <pc:sldMk cId="1484171074" sldId="269"/>
            <ac:spMk id="211" creationId="{09AF4A36-2F22-45B4-9036-2E45ADC619C1}"/>
          </ac:spMkLst>
        </pc:spChg>
        <pc:spChg chg="del">
          <ac:chgData name="Kerem Ataman" userId="4877ff4c3120fcf5" providerId="LiveId" clId="{1263C3DB-4AC1-4F26-A782-AD1FDC85207D}" dt="2020-12-30T15:21:31.131" v="2896" actId="478"/>
          <ac:spMkLst>
            <pc:docMk/>
            <pc:sldMk cId="1484171074" sldId="269"/>
            <ac:spMk id="213" creationId="{1C6DF0F4-5641-4C10-B385-29193C04BE96}"/>
          </ac:spMkLst>
        </pc:spChg>
        <pc:spChg chg="mod">
          <ac:chgData name="Kerem Ataman" userId="4877ff4c3120fcf5" providerId="LiveId" clId="{1263C3DB-4AC1-4F26-A782-AD1FDC85207D}" dt="2021-02-09T04:28:03.735" v="8971" actId="164"/>
          <ac:spMkLst>
            <pc:docMk/>
            <pc:sldMk cId="1484171074" sldId="269"/>
            <ac:spMk id="217" creationId="{A04E4659-BBF6-43AF-859D-1E1E609FFAAA}"/>
          </ac:spMkLst>
        </pc:spChg>
        <pc:spChg chg="mod">
          <ac:chgData name="Kerem Ataman" userId="4877ff4c3120fcf5" providerId="LiveId" clId="{1263C3DB-4AC1-4F26-A782-AD1FDC85207D}" dt="2021-02-09T04:28:03.735" v="8971" actId="164"/>
          <ac:spMkLst>
            <pc:docMk/>
            <pc:sldMk cId="1484171074" sldId="269"/>
            <ac:spMk id="219" creationId="{94546FDE-BBA4-485F-8BE7-FC41219722C4}"/>
          </ac:spMkLst>
        </pc:spChg>
        <pc:spChg chg="mod">
          <ac:chgData name="Kerem Ataman" userId="4877ff4c3120fcf5" providerId="LiveId" clId="{1263C3DB-4AC1-4F26-A782-AD1FDC85207D}" dt="2021-02-09T04:28:03.735" v="8971" actId="164"/>
          <ac:spMkLst>
            <pc:docMk/>
            <pc:sldMk cId="1484171074" sldId="269"/>
            <ac:spMk id="221" creationId="{8306B1B6-8F98-41C8-BE83-9DE34F2047B6}"/>
          </ac:spMkLst>
        </pc:spChg>
        <pc:spChg chg="mod">
          <ac:chgData name="Kerem Ataman" userId="4877ff4c3120fcf5" providerId="LiveId" clId="{1263C3DB-4AC1-4F26-A782-AD1FDC85207D}" dt="2021-02-09T04:28:03.735" v="8971" actId="164"/>
          <ac:spMkLst>
            <pc:docMk/>
            <pc:sldMk cId="1484171074" sldId="269"/>
            <ac:spMk id="223" creationId="{59596D03-3D5E-4314-99EC-FECDB540C593}"/>
          </ac:spMkLst>
        </pc:spChg>
        <pc:spChg chg="mod">
          <ac:chgData name="Kerem Ataman" userId="4877ff4c3120fcf5" providerId="LiveId" clId="{1263C3DB-4AC1-4F26-A782-AD1FDC85207D}" dt="2021-02-09T04:28:03.735" v="8971" actId="164"/>
          <ac:spMkLst>
            <pc:docMk/>
            <pc:sldMk cId="1484171074" sldId="269"/>
            <ac:spMk id="225" creationId="{6F3B1977-FE69-4314-8950-8B119C3A7887}"/>
          </ac:spMkLst>
        </pc:spChg>
        <pc:spChg chg="mod">
          <ac:chgData name="Kerem Ataman" userId="4877ff4c3120fcf5" providerId="LiveId" clId="{1263C3DB-4AC1-4F26-A782-AD1FDC85207D}" dt="2021-02-09T04:28:03.735" v="8971" actId="164"/>
          <ac:spMkLst>
            <pc:docMk/>
            <pc:sldMk cId="1484171074" sldId="269"/>
            <ac:spMk id="227" creationId="{F849411C-A4AB-4DB5-B8EA-4159001CD8EC}"/>
          </ac:spMkLst>
        </pc:spChg>
        <pc:spChg chg="mod">
          <ac:chgData name="Kerem Ataman" userId="4877ff4c3120fcf5" providerId="LiveId" clId="{1263C3DB-4AC1-4F26-A782-AD1FDC85207D}" dt="2021-02-09T04:28:03.735" v="8971" actId="164"/>
          <ac:spMkLst>
            <pc:docMk/>
            <pc:sldMk cId="1484171074" sldId="269"/>
            <ac:spMk id="229" creationId="{46F17AB3-6133-45F7-A841-E9AC2B5DCB38}"/>
          </ac:spMkLst>
        </pc:spChg>
        <pc:spChg chg="mod">
          <ac:chgData name="Kerem Ataman" userId="4877ff4c3120fcf5" providerId="LiveId" clId="{1263C3DB-4AC1-4F26-A782-AD1FDC85207D}" dt="2021-02-09T04:28:03.735" v="8971" actId="164"/>
          <ac:spMkLst>
            <pc:docMk/>
            <pc:sldMk cId="1484171074" sldId="269"/>
            <ac:spMk id="231" creationId="{B864CF75-CD22-488D-AFEB-0B15BE0839A3}"/>
          </ac:spMkLst>
        </pc:spChg>
        <pc:spChg chg="del mod">
          <ac:chgData name="Kerem Ataman" userId="4877ff4c3120fcf5" providerId="LiveId" clId="{1263C3DB-4AC1-4F26-A782-AD1FDC85207D}" dt="2020-12-30T15:23:10.095" v="3064" actId="478"/>
          <ac:spMkLst>
            <pc:docMk/>
            <pc:sldMk cId="1484171074" sldId="269"/>
            <ac:spMk id="233" creationId="{463BBC6E-CA3C-4C79-B918-C8B5D75B9E37}"/>
          </ac:spMkLst>
        </pc:spChg>
        <pc:spChg chg="mod">
          <ac:chgData name="Kerem Ataman" userId="4877ff4c3120fcf5" providerId="LiveId" clId="{1263C3DB-4AC1-4F26-A782-AD1FDC85207D}" dt="2021-02-09T04:28:03.735" v="8971" actId="164"/>
          <ac:spMkLst>
            <pc:docMk/>
            <pc:sldMk cId="1484171074" sldId="269"/>
            <ac:spMk id="235" creationId="{1A9FDBB8-E5EA-442B-A39B-5F7FE59EBB92}"/>
          </ac:spMkLst>
        </pc:spChg>
        <pc:spChg chg="mod">
          <ac:chgData name="Kerem Ataman" userId="4877ff4c3120fcf5" providerId="LiveId" clId="{1263C3DB-4AC1-4F26-A782-AD1FDC85207D}" dt="2021-02-09T04:28:03.735" v="8971" actId="164"/>
          <ac:spMkLst>
            <pc:docMk/>
            <pc:sldMk cId="1484171074" sldId="269"/>
            <ac:spMk id="237" creationId="{677FFD83-C612-4C92-978B-897E702D35A8}"/>
          </ac:spMkLst>
        </pc:spChg>
        <pc:spChg chg="mod">
          <ac:chgData name="Kerem Ataman" userId="4877ff4c3120fcf5" providerId="LiveId" clId="{1263C3DB-4AC1-4F26-A782-AD1FDC85207D}" dt="2021-02-09T04:28:03.735" v="8971" actId="164"/>
          <ac:spMkLst>
            <pc:docMk/>
            <pc:sldMk cId="1484171074" sldId="269"/>
            <ac:spMk id="239" creationId="{674806F5-1FBC-4780-9609-3EFA18812DA4}"/>
          </ac:spMkLst>
        </pc:spChg>
        <pc:spChg chg="mod">
          <ac:chgData name="Kerem Ataman" userId="4877ff4c3120fcf5" providerId="LiveId" clId="{1263C3DB-4AC1-4F26-A782-AD1FDC85207D}" dt="2021-02-09T04:28:03.735" v="8971" actId="164"/>
          <ac:spMkLst>
            <pc:docMk/>
            <pc:sldMk cId="1484171074" sldId="269"/>
            <ac:spMk id="241" creationId="{F25B1E64-1BC8-4A72-8CD4-F7EE97A2FB50}"/>
          </ac:spMkLst>
        </pc:spChg>
        <pc:spChg chg="mod">
          <ac:chgData name="Kerem Ataman" userId="4877ff4c3120fcf5" providerId="LiveId" clId="{1263C3DB-4AC1-4F26-A782-AD1FDC85207D}" dt="2021-02-09T04:28:03.735" v="8971" actId="164"/>
          <ac:spMkLst>
            <pc:docMk/>
            <pc:sldMk cId="1484171074" sldId="269"/>
            <ac:spMk id="243" creationId="{140342E0-0A4D-41D2-87E8-6EA593BC0B9E}"/>
          </ac:spMkLst>
        </pc:spChg>
        <pc:spChg chg="mod">
          <ac:chgData name="Kerem Ataman" userId="4877ff4c3120fcf5" providerId="LiveId" clId="{1263C3DB-4AC1-4F26-A782-AD1FDC85207D}" dt="2021-02-09T04:28:03.735" v="8971" actId="164"/>
          <ac:spMkLst>
            <pc:docMk/>
            <pc:sldMk cId="1484171074" sldId="269"/>
            <ac:spMk id="245" creationId="{6FA56B77-3A1D-4C63-B2E2-2CC290430569}"/>
          </ac:spMkLst>
        </pc:spChg>
        <pc:spChg chg="mod">
          <ac:chgData name="Kerem Ataman" userId="4877ff4c3120fcf5" providerId="LiveId" clId="{1263C3DB-4AC1-4F26-A782-AD1FDC85207D}" dt="2021-02-09T04:28:03.735" v="8971" actId="164"/>
          <ac:spMkLst>
            <pc:docMk/>
            <pc:sldMk cId="1484171074" sldId="269"/>
            <ac:spMk id="247" creationId="{DF1DF8D3-8D8F-47A7-918E-963C478F9F93}"/>
          </ac:spMkLst>
        </pc:spChg>
        <pc:spChg chg="mod">
          <ac:chgData name="Kerem Ataman" userId="4877ff4c3120fcf5" providerId="LiveId" clId="{1263C3DB-4AC1-4F26-A782-AD1FDC85207D}" dt="2021-02-09T04:28:03.735" v="8971" actId="164"/>
          <ac:spMkLst>
            <pc:docMk/>
            <pc:sldMk cId="1484171074" sldId="269"/>
            <ac:spMk id="249" creationId="{161EB027-9C70-4BDC-BF65-E4F0F71A4CEF}"/>
          </ac:spMkLst>
        </pc:spChg>
        <pc:spChg chg="mod">
          <ac:chgData name="Kerem Ataman" userId="4877ff4c3120fcf5" providerId="LiveId" clId="{1263C3DB-4AC1-4F26-A782-AD1FDC85207D}" dt="2021-02-09T04:28:03.735" v="8971" actId="164"/>
          <ac:spMkLst>
            <pc:docMk/>
            <pc:sldMk cId="1484171074" sldId="269"/>
            <ac:spMk id="251" creationId="{C49D0A6B-89DC-4970-B1AA-90EA4620EFB2}"/>
          </ac:spMkLst>
        </pc:spChg>
        <pc:spChg chg="mod">
          <ac:chgData name="Kerem Ataman" userId="4877ff4c3120fcf5" providerId="LiveId" clId="{1263C3DB-4AC1-4F26-A782-AD1FDC85207D}" dt="2021-02-09T04:28:03.735" v="8971" actId="164"/>
          <ac:spMkLst>
            <pc:docMk/>
            <pc:sldMk cId="1484171074" sldId="269"/>
            <ac:spMk id="253" creationId="{7B3F5123-969A-4743-A224-1CE51C87FA3D}"/>
          </ac:spMkLst>
        </pc:spChg>
        <pc:spChg chg="mod">
          <ac:chgData name="Kerem Ataman" userId="4877ff4c3120fcf5" providerId="LiveId" clId="{1263C3DB-4AC1-4F26-A782-AD1FDC85207D}" dt="2021-02-09T04:28:03.735" v="8971" actId="164"/>
          <ac:spMkLst>
            <pc:docMk/>
            <pc:sldMk cId="1484171074" sldId="269"/>
            <ac:spMk id="255" creationId="{C811E2C5-6580-4970-8B66-EBFA30C64B36}"/>
          </ac:spMkLst>
        </pc:spChg>
        <pc:spChg chg="mod">
          <ac:chgData name="Kerem Ataman" userId="4877ff4c3120fcf5" providerId="LiveId" clId="{1263C3DB-4AC1-4F26-A782-AD1FDC85207D}" dt="2021-02-09T04:28:03.735" v="8971" actId="164"/>
          <ac:spMkLst>
            <pc:docMk/>
            <pc:sldMk cId="1484171074" sldId="269"/>
            <ac:spMk id="257" creationId="{A5DA6DF9-A49D-4120-AB2A-676159C0B3DC}"/>
          </ac:spMkLst>
        </pc:spChg>
        <pc:spChg chg="mod">
          <ac:chgData name="Kerem Ataman" userId="4877ff4c3120fcf5" providerId="LiveId" clId="{1263C3DB-4AC1-4F26-A782-AD1FDC85207D}" dt="2021-02-09T04:28:03.735" v="8971" actId="164"/>
          <ac:spMkLst>
            <pc:docMk/>
            <pc:sldMk cId="1484171074" sldId="269"/>
            <ac:spMk id="259" creationId="{F070B086-AC0C-4C66-A1F8-760B29FC8A02}"/>
          </ac:spMkLst>
        </pc:spChg>
        <pc:spChg chg="mod">
          <ac:chgData name="Kerem Ataman" userId="4877ff4c3120fcf5" providerId="LiveId" clId="{1263C3DB-4AC1-4F26-A782-AD1FDC85207D}" dt="2021-02-09T04:28:03.735" v="8971" actId="164"/>
          <ac:spMkLst>
            <pc:docMk/>
            <pc:sldMk cId="1484171074" sldId="269"/>
            <ac:spMk id="261" creationId="{E5465EFC-5B69-43EB-85E7-73B92B04B628}"/>
          </ac:spMkLst>
        </pc:spChg>
        <pc:spChg chg="del mod">
          <ac:chgData name="Kerem Ataman" userId="4877ff4c3120fcf5" providerId="LiveId" clId="{1263C3DB-4AC1-4F26-A782-AD1FDC85207D}" dt="2020-12-30T15:22:34.847" v="3012" actId="478"/>
          <ac:spMkLst>
            <pc:docMk/>
            <pc:sldMk cId="1484171074" sldId="269"/>
            <ac:spMk id="263" creationId="{D195FA90-F049-4ED9-BC5E-84943E6BE70D}"/>
          </ac:spMkLst>
        </pc:spChg>
        <pc:grpChg chg="add mod">
          <ac:chgData name="Kerem Ataman" userId="4877ff4c3120fcf5" providerId="LiveId" clId="{1263C3DB-4AC1-4F26-A782-AD1FDC85207D}" dt="2021-02-09T04:28:03.735" v="8971" actId="164"/>
          <ac:grpSpMkLst>
            <pc:docMk/>
            <pc:sldMk cId="1484171074" sldId="269"/>
            <ac:grpSpMk id="2" creationId="{1E0C6E71-4E0E-40AC-8FA9-45C73B0C61D9}"/>
          </ac:grpSpMkLst>
        </pc:grpChg>
      </pc:sldChg>
      <pc:sldChg chg="addSp delSp modSp add del mod">
        <pc:chgData name="Kerem Ataman" userId="4877ff4c3120fcf5" providerId="LiveId" clId="{1263C3DB-4AC1-4F26-A782-AD1FDC85207D}" dt="2020-12-30T17:02:53.533" v="4970" actId="47"/>
        <pc:sldMkLst>
          <pc:docMk/>
          <pc:sldMk cId="1234772314" sldId="270"/>
        </pc:sldMkLst>
        <pc:spChg chg="add mod">
          <ac:chgData name="Kerem Ataman" userId="4877ff4c3120fcf5" providerId="LiveId" clId="{1263C3DB-4AC1-4F26-A782-AD1FDC85207D}" dt="2020-12-30T15:28:54.472" v="3109" actId="14100"/>
          <ac:spMkLst>
            <pc:docMk/>
            <pc:sldMk cId="1234772314" sldId="270"/>
            <ac:spMk id="2" creationId="{727C82FF-8560-455C-A344-076B1E44A32C}"/>
          </ac:spMkLst>
        </pc:spChg>
        <pc:spChg chg="del">
          <ac:chgData name="Kerem Ataman" userId="4877ff4c3120fcf5" providerId="LiveId" clId="{1263C3DB-4AC1-4F26-A782-AD1FDC85207D}" dt="2020-12-30T15:28:26.582" v="3102" actId="478"/>
          <ac:spMkLst>
            <pc:docMk/>
            <pc:sldMk cId="1234772314" sldId="270"/>
            <ac:spMk id="3" creationId="{3F4113D1-72F9-4332-B856-90F6FBDFCD11}"/>
          </ac:spMkLst>
        </pc:spChg>
        <pc:spChg chg="del">
          <ac:chgData name="Kerem Ataman" userId="4877ff4c3120fcf5" providerId="LiveId" clId="{1263C3DB-4AC1-4F26-A782-AD1FDC85207D}" dt="2020-12-30T15:28:28.846" v="3103" actId="478"/>
          <ac:spMkLst>
            <pc:docMk/>
            <pc:sldMk cId="1234772314" sldId="270"/>
            <ac:spMk id="4" creationId="{6779BBC1-219E-4582-B7D9-7E860770CF4C}"/>
          </ac:spMkLst>
        </pc:spChg>
        <pc:spChg chg="del">
          <ac:chgData name="Kerem Ataman" userId="4877ff4c3120fcf5" providerId="LiveId" clId="{1263C3DB-4AC1-4F26-A782-AD1FDC85207D}" dt="2020-12-30T15:28:28.846" v="3103" actId="478"/>
          <ac:spMkLst>
            <pc:docMk/>
            <pc:sldMk cId="1234772314" sldId="270"/>
            <ac:spMk id="5" creationId="{94BDE50F-734C-4D9E-8640-A1AFBCE67ED3}"/>
          </ac:spMkLst>
        </pc:spChg>
        <pc:spChg chg="del">
          <ac:chgData name="Kerem Ataman" userId="4877ff4c3120fcf5" providerId="LiveId" clId="{1263C3DB-4AC1-4F26-A782-AD1FDC85207D}" dt="2020-12-30T15:28:28.846" v="3103" actId="478"/>
          <ac:spMkLst>
            <pc:docMk/>
            <pc:sldMk cId="1234772314" sldId="270"/>
            <ac:spMk id="10" creationId="{071D5EBA-DED1-440F-B288-6D524DC71F92}"/>
          </ac:spMkLst>
        </pc:spChg>
        <pc:spChg chg="del">
          <ac:chgData name="Kerem Ataman" userId="4877ff4c3120fcf5" providerId="LiveId" clId="{1263C3DB-4AC1-4F26-A782-AD1FDC85207D}" dt="2020-12-30T15:28:28.846" v="3103" actId="478"/>
          <ac:spMkLst>
            <pc:docMk/>
            <pc:sldMk cId="1234772314" sldId="270"/>
            <ac:spMk id="15" creationId="{A7DF0D85-2BD0-495C-AFDD-7732E983A722}"/>
          </ac:spMkLst>
        </pc:spChg>
        <pc:spChg chg="del">
          <ac:chgData name="Kerem Ataman" userId="4877ff4c3120fcf5" providerId="LiveId" clId="{1263C3DB-4AC1-4F26-A782-AD1FDC85207D}" dt="2020-12-30T15:28:28.846" v="3103" actId="478"/>
          <ac:spMkLst>
            <pc:docMk/>
            <pc:sldMk cId="1234772314" sldId="270"/>
            <ac:spMk id="217" creationId="{A04E4659-BBF6-43AF-859D-1E1E609FFAAA}"/>
          </ac:spMkLst>
        </pc:spChg>
        <pc:spChg chg="del">
          <ac:chgData name="Kerem Ataman" userId="4877ff4c3120fcf5" providerId="LiveId" clId="{1263C3DB-4AC1-4F26-A782-AD1FDC85207D}" dt="2020-12-30T15:28:28.846" v="3103" actId="478"/>
          <ac:spMkLst>
            <pc:docMk/>
            <pc:sldMk cId="1234772314" sldId="270"/>
            <ac:spMk id="219" creationId="{94546FDE-BBA4-485F-8BE7-FC41219722C4}"/>
          </ac:spMkLst>
        </pc:spChg>
        <pc:spChg chg="del">
          <ac:chgData name="Kerem Ataman" userId="4877ff4c3120fcf5" providerId="LiveId" clId="{1263C3DB-4AC1-4F26-A782-AD1FDC85207D}" dt="2020-12-30T15:28:28.846" v="3103" actId="478"/>
          <ac:spMkLst>
            <pc:docMk/>
            <pc:sldMk cId="1234772314" sldId="270"/>
            <ac:spMk id="221" creationId="{8306B1B6-8F98-41C8-BE83-9DE34F2047B6}"/>
          </ac:spMkLst>
        </pc:spChg>
        <pc:spChg chg="del">
          <ac:chgData name="Kerem Ataman" userId="4877ff4c3120fcf5" providerId="LiveId" clId="{1263C3DB-4AC1-4F26-A782-AD1FDC85207D}" dt="2020-12-30T15:28:28.846" v="3103" actId="478"/>
          <ac:spMkLst>
            <pc:docMk/>
            <pc:sldMk cId="1234772314" sldId="270"/>
            <ac:spMk id="223" creationId="{59596D03-3D5E-4314-99EC-FECDB540C593}"/>
          </ac:spMkLst>
        </pc:spChg>
        <pc:spChg chg="del">
          <ac:chgData name="Kerem Ataman" userId="4877ff4c3120fcf5" providerId="LiveId" clId="{1263C3DB-4AC1-4F26-A782-AD1FDC85207D}" dt="2020-12-30T15:28:28.846" v="3103" actId="478"/>
          <ac:spMkLst>
            <pc:docMk/>
            <pc:sldMk cId="1234772314" sldId="270"/>
            <ac:spMk id="225" creationId="{6F3B1977-FE69-4314-8950-8B119C3A7887}"/>
          </ac:spMkLst>
        </pc:spChg>
        <pc:spChg chg="del">
          <ac:chgData name="Kerem Ataman" userId="4877ff4c3120fcf5" providerId="LiveId" clId="{1263C3DB-4AC1-4F26-A782-AD1FDC85207D}" dt="2020-12-30T15:28:28.846" v="3103" actId="478"/>
          <ac:spMkLst>
            <pc:docMk/>
            <pc:sldMk cId="1234772314" sldId="270"/>
            <ac:spMk id="227" creationId="{F849411C-A4AB-4DB5-B8EA-4159001CD8EC}"/>
          </ac:spMkLst>
        </pc:spChg>
        <pc:spChg chg="del">
          <ac:chgData name="Kerem Ataman" userId="4877ff4c3120fcf5" providerId="LiveId" clId="{1263C3DB-4AC1-4F26-A782-AD1FDC85207D}" dt="2020-12-30T15:28:28.846" v="3103" actId="478"/>
          <ac:spMkLst>
            <pc:docMk/>
            <pc:sldMk cId="1234772314" sldId="270"/>
            <ac:spMk id="229" creationId="{46F17AB3-6133-45F7-A841-E9AC2B5DCB38}"/>
          </ac:spMkLst>
        </pc:spChg>
        <pc:spChg chg="del">
          <ac:chgData name="Kerem Ataman" userId="4877ff4c3120fcf5" providerId="LiveId" clId="{1263C3DB-4AC1-4F26-A782-AD1FDC85207D}" dt="2020-12-30T15:28:28.846" v="3103" actId="478"/>
          <ac:spMkLst>
            <pc:docMk/>
            <pc:sldMk cId="1234772314" sldId="270"/>
            <ac:spMk id="231" creationId="{B864CF75-CD22-488D-AFEB-0B15BE0839A3}"/>
          </ac:spMkLst>
        </pc:spChg>
        <pc:spChg chg="del">
          <ac:chgData name="Kerem Ataman" userId="4877ff4c3120fcf5" providerId="LiveId" clId="{1263C3DB-4AC1-4F26-A782-AD1FDC85207D}" dt="2020-12-30T15:28:28.846" v="3103" actId="478"/>
          <ac:spMkLst>
            <pc:docMk/>
            <pc:sldMk cId="1234772314" sldId="270"/>
            <ac:spMk id="235" creationId="{1A9FDBB8-E5EA-442B-A39B-5F7FE59EBB92}"/>
          </ac:spMkLst>
        </pc:spChg>
        <pc:spChg chg="del">
          <ac:chgData name="Kerem Ataman" userId="4877ff4c3120fcf5" providerId="LiveId" clId="{1263C3DB-4AC1-4F26-A782-AD1FDC85207D}" dt="2020-12-30T15:28:28.846" v="3103" actId="478"/>
          <ac:spMkLst>
            <pc:docMk/>
            <pc:sldMk cId="1234772314" sldId="270"/>
            <ac:spMk id="237" creationId="{677FFD83-C612-4C92-978B-897E702D35A8}"/>
          </ac:spMkLst>
        </pc:spChg>
        <pc:spChg chg="del">
          <ac:chgData name="Kerem Ataman" userId="4877ff4c3120fcf5" providerId="LiveId" clId="{1263C3DB-4AC1-4F26-A782-AD1FDC85207D}" dt="2020-12-30T15:28:28.846" v="3103" actId="478"/>
          <ac:spMkLst>
            <pc:docMk/>
            <pc:sldMk cId="1234772314" sldId="270"/>
            <ac:spMk id="239" creationId="{674806F5-1FBC-4780-9609-3EFA18812DA4}"/>
          </ac:spMkLst>
        </pc:spChg>
        <pc:spChg chg="del">
          <ac:chgData name="Kerem Ataman" userId="4877ff4c3120fcf5" providerId="LiveId" clId="{1263C3DB-4AC1-4F26-A782-AD1FDC85207D}" dt="2020-12-30T15:28:28.846" v="3103" actId="478"/>
          <ac:spMkLst>
            <pc:docMk/>
            <pc:sldMk cId="1234772314" sldId="270"/>
            <ac:spMk id="241" creationId="{F25B1E64-1BC8-4A72-8CD4-F7EE97A2FB50}"/>
          </ac:spMkLst>
        </pc:spChg>
        <pc:spChg chg="del">
          <ac:chgData name="Kerem Ataman" userId="4877ff4c3120fcf5" providerId="LiveId" clId="{1263C3DB-4AC1-4F26-A782-AD1FDC85207D}" dt="2020-12-30T15:28:28.846" v="3103" actId="478"/>
          <ac:spMkLst>
            <pc:docMk/>
            <pc:sldMk cId="1234772314" sldId="270"/>
            <ac:spMk id="243" creationId="{140342E0-0A4D-41D2-87E8-6EA593BC0B9E}"/>
          </ac:spMkLst>
        </pc:spChg>
        <pc:spChg chg="del">
          <ac:chgData name="Kerem Ataman" userId="4877ff4c3120fcf5" providerId="LiveId" clId="{1263C3DB-4AC1-4F26-A782-AD1FDC85207D}" dt="2020-12-30T15:28:28.846" v="3103" actId="478"/>
          <ac:spMkLst>
            <pc:docMk/>
            <pc:sldMk cId="1234772314" sldId="270"/>
            <ac:spMk id="245" creationId="{6FA56B77-3A1D-4C63-B2E2-2CC290430569}"/>
          </ac:spMkLst>
        </pc:spChg>
        <pc:spChg chg="del">
          <ac:chgData name="Kerem Ataman" userId="4877ff4c3120fcf5" providerId="LiveId" clId="{1263C3DB-4AC1-4F26-A782-AD1FDC85207D}" dt="2020-12-30T15:28:28.846" v="3103" actId="478"/>
          <ac:spMkLst>
            <pc:docMk/>
            <pc:sldMk cId="1234772314" sldId="270"/>
            <ac:spMk id="247" creationId="{DF1DF8D3-8D8F-47A7-918E-963C478F9F93}"/>
          </ac:spMkLst>
        </pc:spChg>
        <pc:spChg chg="del">
          <ac:chgData name="Kerem Ataman" userId="4877ff4c3120fcf5" providerId="LiveId" clId="{1263C3DB-4AC1-4F26-A782-AD1FDC85207D}" dt="2020-12-30T15:28:28.846" v="3103" actId="478"/>
          <ac:spMkLst>
            <pc:docMk/>
            <pc:sldMk cId="1234772314" sldId="270"/>
            <ac:spMk id="249" creationId="{161EB027-9C70-4BDC-BF65-E4F0F71A4CEF}"/>
          </ac:spMkLst>
        </pc:spChg>
        <pc:spChg chg="del">
          <ac:chgData name="Kerem Ataman" userId="4877ff4c3120fcf5" providerId="LiveId" clId="{1263C3DB-4AC1-4F26-A782-AD1FDC85207D}" dt="2020-12-30T15:28:28.846" v="3103" actId="478"/>
          <ac:spMkLst>
            <pc:docMk/>
            <pc:sldMk cId="1234772314" sldId="270"/>
            <ac:spMk id="251" creationId="{C49D0A6B-89DC-4970-B1AA-90EA4620EFB2}"/>
          </ac:spMkLst>
        </pc:spChg>
        <pc:spChg chg="del">
          <ac:chgData name="Kerem Ataman" userId="4877ff4c3120fcf5" providerId="LiveId" clId="{1263C3DB-4AC1-4F26-A782-AD1FDC85207D}" dt="2020-12-30T15:28:28.846" v="3103" actId="478"/>
          <ac:spMkLst>
            <pc:docMk/>
            <pc:sldMk cId="1234772314" sldId="270"/>
            <ac:spMk id="253" creationId="{7B3F5123-969A-4743-A224-1CE51C87FA3D}"/>
          </ac:spMkLst>
        </pc:spChg>
        <pc:spChg chg="del">
          <ac:chgData name="Kerem Ataman" userId="4877ff4c3120fcf5" providerId="LiveId" clId="{1263C3DB-4AC1-4F26-A782-AD1FDC85207D}" dt="2020-12-30T15:28:28.846" v="3103" actId="478"/>
          <ac:spMkLst>
            <pc:docMk/>
            <pc:sldMk cId="1234772314" sldId="270"/>
            <ac:spMk id="255" creationId="{C811E2C5-6580-4970-8B66-EBFA30C64B36}"/>
          </ac:spMkLst>
        </pc:spChg>
        <pc:spChg chg="del">
          <ac:chgData name="Kerem Ataman" userId="4877ff4c3120fcf5" providerId="LiveId" clId="{1263C3DB-4AC1-4F26-A782-AD1FDC85207D}" dt="2020-12-30T15:28:28.846" v="3103" actId="478"/>
          <ac:spMkLst>
            <pc:docMk/>
            <pc:sldMk cId="1234772314" sldId="270"/>
            <ac:spMk id="257" creationId="{A5DA6DF9-A49D-4120-AB2A-676159C0B3DC}"/>
          </ac:spMkLst>
        </pc:spChg>
        <pc:spChg chg="del">
          <ac:chgData name="Kerem Ataman" userId="4877ff4c3120fcf5" providerId="LiveId" clId="{1263C3DB-4AC1-4F26-A782-AD1FDC85207D}" dt="2020-12-30T15:28:28.846" v="3103" actId="478"/>
          <ac:spMkLst>
            <pc:docMk/>
            <pc:sldMk cId="1234772314" sldId="270"/>
            <ac:spMk id="259" creationId="{F070B086-AC0C-4C66-A1F8-760B29FC8A02}"/>
          </ac:spMkLst>
        </pc:spChg>
        <pc:spChg chg="del mod">
          <ac:chgData name="Kerem Ataman" userId="4877ff4c3120fcf5" providerId="LiveId" clId="{1263C3DB-4AC1-4F26-A782-AD1FDC85207D}" dt="2020-12-30T15:28:41.382" v="3106" actId="478"/>
          <ac:spMkLst>
            <pc:docMk/>
            <pc:sldMk cId="1234772314" sldId="270"/>
            <ac:spMk id="261" creationId="{E5465EFC-5B69-43EB-85E7-73B92B04B628}"/>
          </ac:spMkLst>
        </pc:spChg>
      </pc:sldChg>
      <pc:sldChg chg="addSp delSp modSp add mod">
        <pc:chgData name="Kerem Ataman" userId="4877ff4c3120fcf5" providerId="LiveId" clId="{1263C3DB-4AC1-4F26-A782-AD1FDC85207D}" dt="2021-02-08T01:05:51.478" v="8939" actId="164"/>
        <pc:sldMkLst>
          <pc:docMk/>
          <pc:sldMk cId="1612123070" sldId="271"/>
        </pc:sldMkLst>
        <pc:spChg chg="del">
          <ac:chgData name="Kerem Ataman" userId="4877ff4c3120fcf5" providerId="LiveId" clId="{1263C3DB-4AC1-4F26-A782-AD1FDC85207D}" dt="2020-12-30T16:24:27.604" v="3557" actId="478"/>
          <ac:spMkLst>
            <pc:docMk/>
            <pc:sldMk cId="1612123070" sldId="271"/>
            <ac:spMk id="2" creationId="{2A93BC22-43C0-483B-90A8-8E283E802D6E}"/>
          </ac:spMkLst>
        </pc:spChg>
        <pc:spChg chg="add mod">
          <ac:chgData name="Kerem Ataman" userId="4877ff4c3120fcf5" providerId="LiveId" clId="{1263C3DB-4AC1-4F26-A782-AD1FDC85207D}" dt="2021-02-08T01:05:51.478" v="8939" actId="164"/>
          <ac:spMkLst>
            <pc:docMk/>
            <pc:sldMk cId="1612123070" sldId="271"/>
            <ac:spMk id="2" creationId="{D5B30CDA-0446-4748-9D8E-B247CBA5DAB2}"/>
          </ac:spMkLst>
        </pc:spChg>
        <pc:spChg chg="add mod">
          <ac:chgData name="Kerem Ataman" userId="4877ff4c3120fcf5" providerId="LiveId" clId="{1263C3DB-4AC1-4F26-A782-AD1FDC85207D}" dt="2021-02-08T01:05:51.478" v="8939" actId="164"/>
          <ac:spMkLst>
            <pc:docMk/>
            <pc:sldMk cId="1612123070" sldId="271"/>
            <ac:spMk id="3" creationId="{5093A8B9-00F3-4813-8E38-E3C2FA9C95E3}"/>
          </ac:spMkLst>
        </pc:spChg>
        <pc:spChg chg="del">
          <ac:chgData name="Kerem Ataman" userId="4877ff4c3120fcf5" providerId="LiveId" clId="{1263C3DB-4AC1-4F26-A782-AD1FDC85207D}" dt="2020-12-30T16:24:27.604" v="3557" actId="478"/>
          <ac:spMkLst>
            <pc:docMk/>
            <pc:sldMk cId="1612123070" sldId="271"/>
            <ac:spMk id="3" creationId="{D5DE41B2-0659-471E-9381-59AAA3D7B378}"/>
          </ac:spMkLst>
        </pc:spChg>
        <pc:spChg chg="mod">
          <ac:chgData name="Kerem Ataman" userId="4877ff4c3120fcf5" providerId="LiveId" clId="{1263C3DB-4AC1-4F26-A782-AD1FDC85207D}" dt="2021-02-08T01:05:51.478" v="8939" actId="164"/>
          <ac:spMkLst>
            <pc:docMk/>
            <pc:sldMk cId="1612123070" sldId="271"/>
            <ac:spMk id="4" creationId="{19E911ED-396D-4211-846B-8B995AD2F6A8}"/>
          </ac:spMkLst>
        </pc:spChg>
        <pc:spChg chg="add mod">
          <ac:chgData name="Kerem Ataman" userId="4877ff4c3120fcf5" providerId="LiveId" clId="{1263C3DB-4AC1-4F26-A782-AD1FDC85207D}" dt="2021-02-08T01:05:51.478" v="8939" actId="164"/>
          <ac:spMkLst>
            <pc:docMk/>
            <pc:sldMk cId="1612123070" sldId="271"/>
            <ac:spMk id="5" creationId="{1A62A3A0-2E8D-4BD9-B1E3-21F97A28E11D}"/>
          </ac:spMkLst>
        </pc:spChg>
        <pc:spChg chg="add mod">
          <ac:chgData name="Kerem Ataman" userId="4877ff4c3120fcf5" providerId="LiveId" clId="{1263C3DB-4AC1-4F26-A782-AD1FDC85207D}" dt="2021-02-08T01:05:51.478" v="8939" actId="164"/>
          <ac:spMkLst>
            <pc:docMk/>
            <pc:sldMk cId="1612123070" sldId="271"/>
            <ac:spMk id="6" creationId="{AA76AB2F-BE0B-4A37-ABD3-90C57D891E5F}"/>
          </ac:spMkLst>
        </pc:spChg>
        <pc:spChg chg="del">
          <ac:chgData name="Kerem Ataman" userId="4877ff4c3120fcf5" providerId="LiveId" clId="{1263C3DB-4AC1-4F26-A782-AD1FDC85207D}" dt="2020-12-30T16:24:27.604" v="3557" actId="478"/>
          <ac:spMkLst>
            <pc:docMk/>
            <pc:sldMk cId="1612123070" sldId="271"/>
            <ac:spMk id="6" creationId="{EAF11942-1DE8-4A9B-AFBA-A58EF4FBB972}"/>
          </ac:spMkLst>
        </pc:spChg>
        <pc:spChg chg="add del mod">
          <ac:chgData name="Kerem Ataman" userId="4877ff4c3120fcf5" providerId="LiveId" clId="{1263C3DB-4AC1-4F26-A782-AD1FDC85207D}" dt="2020-12-31T16:36:36.597" v="6712" actId="478"/>
          <ac:spMkLst>
            <pc:docMk/>
            <pc:sldMk cId="1612123070" sldId="271"/>
            <ac:spMk id="7" creationId="{699AEDA9-D9CE-4203-83C8-37D48241383B}"/>
          </ac:spMkLst>
        </pc:spChg>
        <pc:spChg chg="add mod">
          <ac:chgData name="Kerem Ataman" userId="4877ff4c3120fcf5" providerId="LiveId" clId="{1263C3DB-4AC1-4F26-A782-AD1FDC85207D}" dt="2021-02-08T01:05:51.478" v="8939" actId="164"/>
          <ac:spMkLst>
            <pc:docMk/>
            <pc:sldMk cId="1612123070" sldId="271"/>
            <ac:spMk id="8" creationId="{10E8EE5A-4B1C-4700-8BAB-192E07CCB6EB}"/>
          </ac:spMkLst>
        </pc:spChg>
        <pc:spChg chg="add mod">
          <ac:chgData name="Kerem Ataman" userId="4877ff4c3120fcf5" providerId="LiveId" clId="{1263C3DB-4AC1-4F26-A782-AD1FDC85207D}" dt="2021-02-08T01:05:51.478" v="8939" actId="164"/>
          <ac:spMkLst>
            <pc:docMk/>
            <pc:sldMk cId="1612123070" sldId="271"/>
            <ac:spMk id="9" creationId="{B712FD35-FA9B-4347-A7F2-A7A79541183A}"/>
          </ac:spMkLst>
        </pc:spChg>
        <pc:spChg chg="del">
          <ac:chgData name="Kerem Ataman" userId="4877ff4c3120fcf5" providerId="LiveId" clId="{1263C3DB-4AC1-4F26-A782-AD1FDC85207D}" dt="2020-12-30T16:24:27.604" v="3557" actId="478"/>
          <ac:spMkLst>
            <pc:docMk/>
            <pc:sldMk cId="1612123070" sldId="271"/>
            <ac:spMk id="9" creationId="{C926B36C-CD83-4713-ACDF-39C1E47C9245}"/>
          </ac:spMkLst>
        </pc:spChg>
        <pc:spChg chg="add del mod">
          <ac:chgData name="Kerem Ataman" userId="4877ff4c3120fcf5" providerId="LiveId" clId="{1263C3DB-4AC1-4F26-A782-AD1FDC85207D}" dt="2021-02-08T01:05:51.478" v="8939" actId="164"/>
          <ac:spMkLst>
            <pc:docMk/>
            <pc:sldMk cId="1612123070" sldId="271"/>
            <ac:spMk id="11" creationId="{9CEC77B5-1517-40D9-B8C2-98B752EBD028}"/>
          </ac:spMkLst>
        </pc:spChg>
        <pc:spChg chg="add mod">
          <ac:chgData name="Kerem Ataman" userId="4877ff4c3120fcf5" providerId="LiveId" clId="{1263C3DB-4AC1-4F26-A782-AD1FDC85207D}" dt="2021-02-08T01:05:51.478" v="8939" actId="164"/>
          <ac:spMkLst>
            <pc:docMk/>
            <pc:sldMk cId="1612123070" sldId="271"/>
            <ac:spMk id="13" creationId="{79277D70-BEC6-4EC9-A6C5-2301BD74C1CA}"/>
          </ac:spMkLst>
        </pc:spChg>
        <pc:spChg chg="del">
          <ac:chgData name="Kerem Ataman" userId="4877ff4c3120fcf5" providerId="LiveId" clId="{1263C3DB-4AC1-4F26-A782-AD1FDC85207D}" dt="2020-12-30T16:24:27.604" v="3557" actId="478"/>
          <ac:spMkLst>
            <pc:docMk/>
            <pc:sldMk cId="1612123070" sldId="271"/>
            <ac:spMk id="13" creationId="{9B24084F-186E-418E-A488-6E4E8AF643B4}"/>
          </ac:spMkLst>
        </pc:spChg>
        <pc:spChg chg="add mod">
          <ac:chgData name="Kerem Ataman" userId="4877ff4c3120fcf5" providerId="LiveId" clId="{1263C3DB-4AC1-4F26-A782-AD1FDC85207D}" dt="2021-02-08T01:05:51.478" v="8939" actId="164"/>
          <ac:spMkLst>
            <pc:docMk/>
            <pc:sldMk cId="1612123070" sldId="271"/>
            <ac:spMk id="15" creationId="{B577039E-4C69-4019-BA87-50EA2DA5FCAD}"/>
          </ac:spMkLst>
        </pc:spChg>
        <pc:spChg chg="add mod">
          <ac:chgData name="Kerem Ataman" userId="4877ff4c3120fcf5" providerId="LiveId" clId="{1263C3DB-4AC1-4F26-A782-AD1FDC85207D}" dt="2021-02-08T01:05:51.478" v="8939" actId="164"/>
          <ac:spMkLst>
            <pc:docMk/>
            <pc:sldMk cId="1612123070" sldId="271"/>
            <ac:spMk id="17" creationId="{4F75E168-7CE8-42D3-ABA4-09B4C5BE0D7F}"/>
          </ac:spMkLst>
        </pc:spChg>
        <pc:spChg chg="add del mod">
          <ac:chgData name="Kerem Ataman" userId="4877ff4c3120fcf5" providerId="LiveId" clId="{1263C3DB-4AC1-4F26-A782-AD1FDC85207D}" dt="2020-12-31T16:38:04.769" v="6717" actId="478"/>
          <ac:spMkLst>
            <pc:docMk/>
            <pc:sldMk cId="1612123070" sldId="271"/>
            <ac:spMk id="19" creationId="{06911370-BB80-410E-8A38-EA0FA0B4141A}"/>
          </ac:spMkLst>
        </pc:spChg>
        <pc:spChg chg="add mod">
          <ac:chgData name="Kerem Ataman" userId="4877ff4c3120fcf5" providerId="LiveId" clId="{1263C3DB-4AC1-4F26-A782-AD1FDC85207D}" dt="2021-02-08T01:05:51.478" v="8939" actId="164"/>
          <ac:spMkLst>
            <pc:docMk/>
            <pc:sldMk cId="1612123070" sldId="271"/>
            <ac:spMk id="21" creationId="{47207C8C-8A01-4D12-9C5F-770B3EC951F1}"/>
          </ac:spMkLst>
        </pc:spChg>
        <pc:spChg chg="add mod">
          <ac:chgData name="Kerem Ataman" userId="4877ff4c3120fcf5" providerId="LiveId" clId="{1263C3DB-4AC1-4F26-A782-AD1FDC85207D}" dt="2021-02-08T01:05:51.478" v="8939" actId="164"/>
          <ac:spMkLst>
            <pc:docMk/>
            <pc:sldMk cId="1612123070" sldId="271"/>
            <ac:spMk id="23" creationId="{9508C23E-3966-44D1-8C76-5349BED560B1}"/>
          </ac:spMkLst>
        </pc:spChg>
        <pc:spChg chg="add mod">
          <ac:chgData name="Kerem Ataman" userId="4877ff4c3120fcf5" providerId="LiveId" clId="{1263C3DB-4AC1-4F26-A782-AD1FDC85207D}" dt="2021-02-08T01:05:51.478" v="8939" actId="164"/>
          <ac:spMkLst>
            <pc:docMk/>
            <pc:sldMk cId="1612123070" sldId="271"/>
            <ac:spMk id="25" creationId="{763A5E33-D436-46F8-B119-18C9B3E7566D}"/>
          </ac:spMkLst>
        </pc:spChg>
        <pc:spChg chg="add mod">
          <ac:chgData name="Kerem Ataman" userId="4877ff4c3120fcf5" providerId="LiveId" clId="{1263C3DB-4AC1-4F26-A782-AD1FDC85207D}" dt="2021-02-08T01:05:51.478" v="8939" actId="164"/>
          <ac:spMkLst>
            <pc:docMk/>
            <pc:sldMk cId="1612123070" sldId="271"/>
            <ac:spMk id="27" creationId="{23E1BF04-5A5C-49CE-A065-4D99A13370C2}"/>
          </ac:spMkLst>
        </pc:spChg>
        <pc:spChg chg="add mod">
          <ac:chgData name="Kerem Ataman" userId="4877ff4c3120fcf5" providerId="LiveId" clId="{1263C3DB-4AC1-4F26-A782-AD1FDC85207D}" dt="2021-02-08T01:05:51.478" v="8939" actId="164"/>
          <ac:spMkLst>
            <pc:docMk/>
            <pc:sldMk cId="1612123070" sldId="271"/>
            <ac:spMk id="29" creationId="{311EDCE0-CA74-444F-9488-533EF8D3203C}"/>
          </ac:spMkLst>
        </pc:spChg>
        <pc:spChg chg="add mod">
          <ac:chgData name="Kerem Ataman" userId="4877ff4c3120fcf5" providerId="LiveId" clId="{1263C3DB-4AC1-4F26-A782-AD1FDC85207D}" dt="2021-02-08T01:05:51.478" v="8939" actId="164"/>
          <ac:spMkLst>
            <pc:docMk/>
            <pc:sldMk cId="1612123070" sldId="271"/>
            <ac:spMk id="31" creationId="{62947062-51EF-4778-BD8B-47B4A3FE1487}"/>
          </ac:spMkLst>
        </pc:spChg>
        <pc:spChg chg="add mod">
          <ac:chgData name="Kerem Ataman" userId="4877ff4c3120fcf5" providerId="LiveId" clId="{1263C3DB-4AC1-4F26-A782-AD1FDC85207D}" dt="2021-02-08T01:05:51.478" v="8939" actId="164"/>
          <ac:spMkLst>
            <pc:docMk/>
            <pc:sldMk cId="1612123070" sldId="271"/>
            <ac:spMk id="33" creationId="{D0164EE4-4D70-4E4E-88F8-FC2119EFE69F}"/>
          </ac:spMkLst>
        </pc:spChg>
        <pc:spChg chg="add mod">
          <ac:chgData name="Kerem Ataman" userId="4877ff4c3120fcf5" providerId="LiveId" clId="{1263C3DB-4AC1-4F26-A782-AD1FDC85207D}" dt="2021-02-08T01:05:51.478" v="8939" actId="164"/>
          <ac:spMkLst>
            <pc:docMk/>
            <pc:sldMk cId="1612123070" sldId="271"/>
            <ac:spMk id="35" creationId="{A5002D7F-7BCB-4D5B-815B-0C5C32AD4DF3}"/>
          </ac:spMkLst>
        </pc:spChg>
        <pc:spChg chg="add mod">
          <ac:chgData name="Kerem Ataman" userId="4877ff4c3120fcf5" providerId="LiveId" clId="{1263C3DB-4AC1-4F26-A782-AD1FDC85207D}" dt="2021-02-08T01:05:51.478" v="8939" actId="164"/>
          <ac:spMkLst>
            <pc:docMk/>
            <pc:sldMk cId="1612123070" sldId="271"/>
            <ac:spMk id="37" creationId="{E98EBAF1-712B-476E-A704-50D4C7C8069A}"/>
          </ac:spMkLst>
        </pc:spChg>
        <pc:spChg chg="add mod">
          <ac:chgData name="Kerem Ataman" userId="4877ff4c3120fcf5" providerId="LiveId" clId="{1263C3DB-4AC1-4F26-A782-AD1FDC85207D}" dt="2021-02-08T01:05:51.478" v="8939" actId="164"/>
          <ac:spMkLst>
            <pc:docMk/>
            <pc:sldMk cId="1612123070" sldId="271"/>
            <ac:spMk id="39" creationId="{B2E54B2A-55EA-4CA8-8426-53B5A7521C16}"/>
          </ac:spMkLst>
        </pc:spChg>
        <pc:spChg chg="add mod">
          <ac:chgData name="Kerem Ataman" userId="4877ff4c3120fcf5" providerId="LiveId" clId="{1263C3DB-4AC1-4F26-A782-AD1FDC85207D}" dt="2021-02-08T01:05:51.478" v="8939" actId="164"/>
          <ac:spMkLst>
            <pc:docMk/>
            <pc:sldMk cId="1612123070" sldId="271"/>
            <ac:spMk id="41" creationId="{C7F52809-F69A-4BF4-A6D1-DFCE00F9CD7C}"/>
          </ac:spMkLst>
        </pc:spChg>
        <pc:spChg chg="add mod">
          <ac:chgData name="Kerem Ataman" userId="4877ff4c3120fcf5" providerId="LiveId" clId="{1263C3DB-4AC1-4F26-A782-AD1FDC85207D}" dt="2021-02-08T01:05:51.478" v="8939" actId="164"/>
          <ac:spMkLst>
            <pc:docMk/>
            <pc:sldMk cId="1612123070" sldId="271"/>
            <ac:spMk id="43" creationId="{9CDF73C5-00DD-4E33-B9B1-3B299C1616FC}"/>
          </ac:spMkLst>
        </pc:spChg>
        <pc:spChg chg="add mod">
          <ac:chgData name="Kerem Ataman" userId="4877ff4c3120fcf5" providerId="LiveId" clId="{1263C3DB-4AC1-4F26-A782-AD1FDC85207D}" dt="2021-02-08T01:05:51.478" v="8939" actId="164"/>
          <ac:spMkLst>
            <pc:docMk/>
            <pc:sldMk cId="1612123070" sldId="271"/>
            <ac:spMk id="45" creationId="{53D1B6A6-C950-48F8-BFDD-61F2E58AA434}"/>
          </ac:spMkLst>
        </pc:spChg>
        <pc:spChg chg="add mod">
          <ac:chgData name="Kerem Ataman" userId="4877ff4c3120fcf5" providerId="LiveId" clId="{1263C3DB-4AC1-4F26-A782-AD1FDC85207D}" dt="2021-02-08T01:05:51.478" v="8939" actId="164"/>
          <ac:spMkLst>
            <pc:docMk/>
            <pc:sldMk cId="1612123070" sldId="271"/>
            <ac:spMk id="47" creationId="{C36720D9-9747-4654-B163-0494C0565E09}"/>
          </ac:spMkLst>
        </pc:spChg>
        <pc:spChg chg="add mod">
          <ac:chgData name="Kerem Ataman" userId="4877ff4c3120fcf5" providerId="LiveId" clId="{1263C3DB-4AC1-4F26-A782-AD1FDC85207D}" dt="2021-02-08T01:05:51.478" v="8939" actId="164"/>
          <ac:spMkLst>
            <pc:docMk/>
            <pc:sldMk cId="1612123070" sldId="271"/>
            <ac:spMk id="49" creationId="{F0F7BD2F-9F0B-4ACE-94E8-E2E929F86C6F}"/>
          </ac:spMkLst>
        </pc:spChg>
        <pc:spChg chg="add mod">
          <ac:chgData name="Kerem Ataman" userId="4877ff4c3120fcf5" providerId="LiveId" clId="{1263C3DB-4AC1-4F26-A782-AD1FDC85207D}" dt="2021-02-08T01:05:51.478" v="8939" actId="164"/>
          <ac:spMkLst>
            <pc:docMk/>
            <pc:sldMk cId="1612123070" sldId="271"/>
            <ac:spMk id="51" creationId="{94BD76C7-F4DE-4B72-B025-8B7B41AB02ED}"/>
          </ac:spMkLst>
        </pc:spChg>
        <pc:spChg chg="add mod">
          <ac:chgData name="Kerem Ataman" userId="4877ff4c3120fcf5" providerId="LiveId" clId="{1263C3DB-4AC1-4F26-A782-AD1FDC85207D}" dt="2021-02-08T01:05:51.478" v="8939" actId="164"/>
          <ac:spMkLst>
            <pc:docMk/>
            <pc:sldMk cId="1612123070" sldId="271"/>
            <ac:spMk id="53" creationId="{1EA31664-984E-4F80-9ACF-573522175AC7}"/>
          </ac:spMkLst>
        </pc:spChg>
        <pc:spChg chg="add mod">
          <ac:chgData name="Kerem Ataman" userId="4877ff4c3120fcf5" providerId="LiveId" clId="{1263C3DB-4AC1-4F26-A782-AD1FDC85207D}" dt="2021-02-08T01:05:51.478" v="8939" actId="164"/>
          <ac:spMkLst>
            <pc:docMk/>
            <pc:sldMk cId="1612123070" sldId="271"/>
            <ac:spMk id="55" creationId="{ADB07AFA-B0B4-4D08-BEFB-16B58ABB18F9}"/>
          </ac:spMkLst>
        </pc:spChg>
        <pc:spChg chg="add mod">
          <ac:chgData name="Kerem Ataman" userId="4877ff4c3120fcf5" providerId="LiveId" clId="{1263C3DB-4AC1-4F26-A782-AD1FDC85207D}" dt="2021-02-08T01:05:51.478" v="8939" actId="164"/>
          <ac:spMkLst>
            <pc:docMk/>
            <pc:sldMk cId="1612123070" sldId="271"/>
            <ac:spMk id="57" creationId="{E7E23FB5-ED1B-40CA-A954-A7F7163B12E4}"/>
          </ac:spMkLst>
        </pc:spChg>
        <pc:spChg chg="add mod">
          <ac:chgData name="Kerem Ataman" userId="4877ff4c3120fcf5" providerId="LiveId" clId="{1263C3DB-4AC1-4F26-A782-AD1FDC85207D}" dt="2021-02-08T01:05:51.478" v="8939" actId="164"/>
          <ac:spMkLst>
            <pc:docMk/>
            <pc:sldMk cId="1612123070" sldId="271"/>
            <ac:spMk id="59" creationId="{C5A0ACE8-7EE0-4AAE-B4C5-4760CC9A5B45}"/>
          </ac:spMkLst>
        </pc:spChg>
        <pc:spChg chg="add mod">
          <ac:chgData name="Kerem Ataman" userId="4877ff4c3120fcf5" providerId="LiveId" clId="{1263C3DB-4AC1-4F26-A782-AD1FDC85207D}" dt="2021-02-08T01:05:51.478" v="8939" actId="164"/>
          <ac:spMkLst>
            <pc:docMk/>
            <pc:sldMk cId="1612123070" sldId="271"/>
            <ac:spMk id="61" creationId="{8ED7AC84-646B-42DD-B18D-5C812A20169B}"/>
          </ac:spMkLst>
        </pc:spChg>
        <pc:spChg chg="add mod">
          <ac:chgData name="Kerem Ataman" userId="4877ff4c3120fcf5" providerId="LiveId" clId="{1263C3DB-4AC1-4F26-A782-AD1FDC85207D}" dt="2021-02-08T01:05:51.478" v="8939" actId="164"/>
          <ac:spMkLst>
            <pc:docMk/>
            <pc:sldMk cId="1612123070" sldId="271"/>
            <ac:spMk id="63" creationId="{8F7DF1F6-8CD5-4073-AF08-7F7F4BB6CE6A}"/>
          </ac:spMkLst>
        </pc:spChg>
        <pc:spChg chg="add mod">
          <ac:chgData name="Kerem Ataman" userId="4877ff4c3120fcf5" providerId="LiveId" clId="{1263C3DB-4AC1-4F26-A782-AD1FDC85207D}" dt="2021-02-08T01:05:51.478" v="8939" actId="164"/>
          <ac:spMkLst>
            <pc:docMk/>
            <pc:sldMk cId="1612123070" sldId="271"/>
            <ac:spMk id="65" creationId="{F1C79AD8-48FA-4558-ACC0-DD49813A48F7}"/>
          </ac:spMkLst>
        </pc:spChg>
        <pc:spChg chg="add del">
          <ac:chgData name="Kerem Ataman" userId="4877ff4c3120fcf5" providerId="LiveId" clId="{1263C3DB-4AC1-4F26-A782-AD1FDC85207D}" dt="2020-12-31T16:50:33.628" v="7233" actId="22"/>
          <ac:spMkLst>
            <pc:docMk/>
            <pc:sldMk cId="1612123070" sldId="271"/>
            <ac:spMk id="67" creationId="{FDF3AEE4-7033-4803-8B3B-70DC28FD9EC4}"/>
          </ac:spMkLst>
        </pc:spChg>
        <pc:spChg chg="add del">
          <ac:chgData name="Kerem Ataman" userId="4877ff4c3120fcf5" providerId="LiveId" clId="{1263C3DB-4AC1-4F26-A782-AD1FDC85207D}" dt="2020-12-31T16:50:33.628" v="7233" actId="22"/>
          <ac:spMkLst>
            <pc:docMk/>
            <pc:sldMk cId="1612123070" sldId="271"/>
            <ac:spMk id="69" creationId="{0895AC33-F5F7-4EA2-9C1F-69770DDA4A35}"/>
          </ac:spMkLst>
        </pc:spChg>
        <pc:spChg chg="add del">
          <ac:chgData name="Kerem Ataman" userId="4877ff4c3120fcf5" providerId="LiveId" clId="{1263C3DB-4AC1-4F26-A782-AD1FDC85207D}" dt="2020-12-31T16:50:33.628" v="7233" actId="22"/>
          <ac:spMkLst>
            <pc:docMk/>
            <pc:sldMk cId="1612123070" sldId="271"/>
            <ac:spMk id="71" creationId="{5533063D-5C7C-4B4C-A4C6-4D96BEADCA59}"/>
          </ac:spMkLst>
        </pc:spChg>
        <pc:spChg chg="add del">
          <ac:chgData name="Kerem Ataman" userId="4877ff4c3120fcf5" providerId="LiveId" clId="{1263C3DB-4AC1-4F26-A782-AD1FDC85207D}" dt="2020-12-31T16:50:33.628" v="7233" actId="22"/>
          <ac:spMkLst>
            <pc:docMk/>
            <pc:sldMk cId="1612123070" sldId="271"/>
            <ac:spMk id="73" creationId="{5B4969B8-4FFE-4092-87F1-7A01ED217634}"/>
          </ac:spMkLst>
        </pc:spChg>
        <pc:spChg chg="add del">
          <ac:chgData name="Kerem Ataman" userId="4877ff4c3120fcf5" providerId="LiveId" clId="{1263C3DB-4AC1-4F26-A782-AD1FDC85207D}" dt="2020-12-31T16:50:33.628" v="7233" actId="22"/>
          <ac:spMkLst>
            <pc:docMk/>
            <pc:sldMk cId="1612123070" sldId="271"/>
            <ac:spMk id="75" creationId="{9ED0D3A9-F48D-4505-89F4-F9B55FBB2967}"/>
          </ac:spMkLst>
        </pc:spChg>
        <pc:spChg chg="add del">
          <ac:chgData name="Kerem Ataman" userId="4877ff4c3120fcf5" providerId="LiveId" clId="{1263C3DB-4AC1-4F26-A782-AD1FDC85207D}" dt="2020-12-31T16:50:33.628" v="7233" actId="22"/>
          <ac:spMkLst>
            <pc:docMk/>
            <pc:sldMk cId="1612123070" sldId="271"/>
            <ac:spMk id="77" creationId="{920BF49F-2C3F-4253-9E09-CE7C131F5708}"/>
          </ac:spMkLst>
        </pc:spChg>
        <pc:spChg chg="add del">
          <ac:chgData name="Kerem Ataman" userId="4877ff4c3120fcf5" providerId="LiveId" clId="{1263C3DB-4AC1-4F26-A782-AD1FDC85207D}" dt="2020-12-31T16:50:33.628" v="7233" actId="22"/>
          <ac:spMkLst>
            <pc:docMk/>
            <pc:sldMk cId="1612123070" sldId="271"/>
            <ac:spMk id="79" creationId="{6E82DAE3-54BD-4923-A6EF-4E80386CF5D7}"/>
          </ac:spMkLst>
        </pc:spChg>
        <pc:spChg chg="add del">
          <ac:chgData name="Kerem Ataman" userId="4877ff4c3120fcf5" providerId="LiveId" clId="{1263C3DB-4AC1-4F26-A782-AD1FDC85207D}" dt="2020-12-31T16:50:33.628" v="7233" actId="22"/>
          <ac:spMkLst>
            <pc:docMk/>
            <pc:sldMk cId="1612123070" sldId="271"/>
            <ac:spMk id="81" creationId="{23595962-4EB6-443C-AC82-8AB735A7D483}"/>
          </ac:spMkLst>
        </pc:spChg>
        <pc:spChg chg="add del">
          <ac:chgData name="Kerem Ataman" userId="4877ff4c3120fcf5" providerId="LiveId" clId="{1263C3DB-4AC1-4F26-A782-AD1FDC85207D}" dt="2020-12-31T16:50:33.628" v="7233" actId="22"/>
          <ac:spMkLst>
            <pc:docMk/>
            <pc:sldMk cId="1612123070" sldId="271"/>
            <ac:spMk id="83" creationId="{B80478E8-5785-4267-BF8C-B7AD319704B7}"/>
          </ac:spMkLst>
        </pc:spChg>
        <pc:spChg chg="add del">
          <ac:chgData name="Kerem Ataman" userId="4877ff4c3120fcf5" providerId="LiveId" clId="{1263C3DB-4AC1-4F26-A782-AD1FDC85207D}" dt="2020-12-31T16:50:33.628" v="7233" actId="22"/>
          <ac:spMkLst>
            <pc:docMk/>
            <pc:sldMk cId="1612123070" sldId="271"/>
            <ac:spMk id="85" creationId="{3497AC98-5540-4284-89DC-41E662C246DC}"/>
          </ac:spMkLst>
        </pc:spChg>
        <pc:spChg chg="add del">
          <ac:chgData name="Kerem Ataman" userId="4877ff4c3120fcf5" providerId="LiveId" clId="{1263C3DB-4AC1-4F26-A782-AD1FDC85207D}" dt="2020-12-31T16:50:33.628" v="7233" actId="22"/>
          <ac:spMkLst>
            <pc:docMk/>
            <pc:sldMk cId="1612123070" sldId="271"/>
            <ac:spMk id="87" creationId="{0A8C22CF-980D-439B-B855-BCC48860B997}"/>
          </ac:spMkLst>
        </pc:spChg>
        <pc:spChg chg="add del">
          <ac:chgData name="Kerem Ataman" userId="4877ff4c3120fcf5" providerId="LiveId" clId="{1263C3DB-4AC1-4F26-A782-AD1FDC85207D}" dt="2020-12-31T16:50:33.628" v="7233" actId="22"/>
          <ac:spMkLst>
            <pc:docMk/>
            <pc:sldMk cId="1612123070" sldId="271"/>
            <ac:spMk id="89" creationId="{5E205C32-8BC9-4D0E-8D94-4ABFB00C4951}"/>
          </ac:spMkLst>
        </pc:spChg>
        <pc:spChg chg="add del">
          <ac:chgData name="Kerem Ataman" userId="4877ff4c3120fcf5" providerId="LiveId" clId="{1263C3DB-4AC1-4F26-A782-AD1FDC85207D}" dt="2020-12-31T16:50:33.628" v="7233" actId="22"/>
          <ac:spMkLst>
            <pc:docMk/>
            <pc:sldMk cId="1612123070" sldId="271"/>
            <ac:spMk id="91" creationId="{9F6FB04A-A74F-4FF9-814A-10FF6192E973}"/>
          </ac:spMkLst>
        </pc:spChg>
        <pc:spChg chg="add del">
          <ac:chgData name="Kerem Ataman" userId="4877ff4c3120fcf5" providerId="LiveId" clId="{1263C3DB-4AC1-4F26-A782-AD1FDC85207D}" dt="2020-12-31T16:50:33.628" v="7233" actId="22"/>
          <ac:spMkLst>
            <pc:docMk/>
            <pc:sldMk cId="1612123070" sldId="271"/>
            <ac:spMk id="93" creationId="{A7FA9558-8B42-4626-AAAB-6023F37E6C51}"/>
          </ac:spMkLst>
        </pc:spChg>
        <pc:spChg chg="add del">
          <ac:chgData name="Kerem Ataman" userId="4877ff4c3120fcf5" providerId="LiveId" clId="{1263C3DB-4AC1-4F26-A782-AD1FDC85207D}" dt="2020-12-31T16:50:33.628" v="7233" actId="22"/>
          <ac:spMkLst>
            <pc:docMk/>
            <pc:sldMk cId="1612123070" sldId="271"/>
            <ac:spMk id="95" creationId="{92672BDC-B99C-42A5-B7E9-65B2F4FBAD82}"/>
          </ac:spMkLst>
        </pc:spChg>
        <pc:spChg chg="add del">
          <ac:chgData name="Kerem Ataman" userId="4877ff4c3120fcf5" providerId="LiveId" clId="{1263C3DB-4AC1-4F26-A782-AD1FDC85207D}" dt="2020-12-31T16:50:33.628" v="7233" actId="22"/>
          <ac:spMkLst>
            <pc:docMk/>
            <pc:sldMk cId="1612123070" sldId="271"/>
            <ac:spMk id="97" creationId="{709C4293-1CB6-49E6-A013-CC0FB53C95EC}"/>
          </ac:spMkLst>
        </pc:spChg>
        <pc:spChg chg="add del">
          <ac:chgData name="Kerem Ataman" userId="4877ff4c3120fcf5" providerId="LiveId" clId="{1263C3DB-4AC1-4F26-A782-AD1FDC85207D}" dt="2020-12-31T16:50:33.628" v="7233" actId="22"/>
          <ac:spMkLst>
            <pc:docMk/>
            <pc:sldMk cId="1612123070" sldId="271"/>
            <ac:spMk id="99" creationId="{8E15C3EC-F78C-4708-BA67-9F2BDBB7A2C6}"/>
          </ac:spMkLst>
        </pc:spChg>
        <pc:spChg chg="add del">
          <ac:chgData name="Kerem Ataman" userId="4877ff4c3120fcf5" providerId="LiveId" clId="{1263C3DB-4AC1-4F26-A782-AD1FDC85207D}" dt="2020-12-31T16:50:33.628" v="7233" actId="22"/>
          <ac:spMkLst>
            <pc:docMk/>
            <pc:sldMk cId="1612123070" sldId="271"/>
            <ac:spMk id="101" creationId="{AE3052B1-DC38-4EFD-BD6F-DB6149FDA1E7}"/>
          </ac:spMkLst>
        </pc:spChg>
        <pc:spChg chg="add del">
          <ac:chgData name="Kerem Ataman" userId="4877ff4c3120fcf5" providerId="LiveId" clId="{1263C3DB-4AC1-4F26-A782-AD1FDC85207D}" dt="2020-12-31T16:50:33.628" v="7233" actId="22"/>
          <ac:spMkLst>
            <pc:docMk/>
            <pc:sldMk cId="1612123070" sldId="271"/>
            <ac:spMk id="103" creationId="{AEEC5E5A-12DB-4C2D-92D2-94D177ED6FD2}"/>
          </ac:spMkLst>
        </pc:spChg>
        <pc:spChg chg="add del">
          <ac:chgData name="Kerem Ataman" userId="4877ff4c3120fcf5" providerId="LiveId" clId="{1263C3DB-4AC1-4F26-A782-AD1FDC85207D}" dt="2020-12-31T16:50:33.628" v="7233" actId="22"/>
          <ac:spMkLst>
            <pc:docMk/>
            <pc:sldMk cId="1612123070" sldId="271"/>
            <ac:spMk id="105" creationId="{F3427164-9700-4859-9BE0-2A4F3140341F}"/>
          </ac:spMkLst>
        </pc:spChg>
        <pc:spChg chg="add del">
          <ac:chgData name="Kerem Ataman" userId="4877ff4c3120fcf5" providerId="LiveId" clId="{1263C3DB-4AC1-4F26-A782-AD1FDC85207D}" dt="2020-12-31T16:50:33.628" v="7233" actId="22"/>
          <ac:spMkLst>
            <pc:docMk/>
            <pc:sldMk cId="1612123070" sldId="271"/>
            <ac:spMk id="107" creationId="{9FAA7B01-48D6-4946-AEE8-103E6763B79F}"/>
          </ac:spMkLst>
        </pc:spChg>
        <pc:spChg chg="add del">
          <ac:chgData name="Kerem Ataman" userId="4877ff4c3120fcf5" providerId="LiveId" clId="{1263C3DB-4AC1-4F26-A782-AD1FDC85207D}" dt="2020-12-31T16:50:33.628" v="7233" actId="22"/>
          <ac:spMkLst>
            <pc:docMk/>
            <pc:sldMk cId="1612123070" sldId="271"/>
            <ac:spMk id="109" creationId="{6B8F2DE3-B32A-4AAB-8FF6-42A9897B46D9}"/>
          </ac:spMkLst>
        </pc:spChg>
        <pc:spChg chg="add del">
          <ac:chgData name="Kerem Ataman" userId="4877ff4c3120fcf5" providerId="LiveId" clId="{1263C3DB-4AC1-4F26-A782-AD1FDC85207D}" dt="2020-12-31T16:50:33.628" v="7233" actId="22"/>
          <ac:spMkLst>
            <pc:docMk/>
            <pc:sldMk cId="1612123070" sldId="271"/>
            <ac:spMk id="111" creationId="{0CB6FEAD-F7E3-410E-A791-4A608A12793E}"/>
          </ac:spMkLst>
        </pc:spChg>
        <pc:spChg chg="add del">
          <ac:chgData name="Kerem Ataman" userId="4877ff4c3120fcf5" providerId="LiveId" clId="{1263C3DB-4AC1-4F26-A782-AD1FDC85207D}" dt="2020-12-31T16:50:33.628" v="7233" actId="22"/>
          <ac:spMkLst>
            <pc:docMk/>
            <pc:sldMk cId="1612123070" sldId="271"/>
            <ac:spMk id="113" creationId="{E26CED56-4833-421C-88FF-0AE2EAC0DCEF}"/>
          </ac:spMkLst>
        </pc:spChg>
        <pc:spChg chg="add mod">
          <ac:chgData name="Kerem Ataman" userId="4877ff4c3120fcf5" providerId="LiveId" clId="{1263C3DB-4AC1-4F26-A782-AD1FDC85207D}" dt="2021-02-08T01:05:51.478" v="8939" actId="164"/>
          <ac:spMkLst>
            <pc:docMk/>
            <pc:sldMk cId="1612123070" sldId="271"/>
            <ac:spMk id="115" creationId="{889E7EC6-8532-46BA-A983-854E8CB0FBDF}"/>
          </ac:spMkLst>
        </pc:spChg>
        <pc:spChg chg="add mod">
          <ac:chgData name="Kerem Ataman" userId="4877ff4c3120fcf5" providerId="LiveId" clId="{1263C3DB-4AC1-4F26-A782-AD1FDC85207D}" dt="2021-02-08T01:05:51.478" v="8939" actId="164"/>
          <ac:spMkLst>
            <pc:docMk/>
            <pc:sldMk cId="1612123070" sldId="271"/>
            <ac:spMk id="117" creationId="{52E56381-40D2-4D70-82F4-720A02694B9C}"/>
          </ac:spMkLst>
        </pc:spChg>
        <pc:spChg chg="add mod">
          <ac:chgData name="Kerem Ataman" userId="4877ff4c3120fcf5" providerId="LiveId" clId="{1263C3DB-4AC1-4F26-A782-AD1FDC85207D}" dt="2021-02-08T01:05:51.478" v="8939" actId="164"/>
          <ac:spMkLst>
            <pc:docMk/>
            <pc:sldMk cId="1612123070" sldId="271"/>
            <ac:spMk id="119" creationId="{FF9E5228-7B17-40DE-A2D5-43FA0975CEC4}"/>
          </ac:spMkLst>
        </pc:spChg>
        <pc:spChg chg="add mod">
          <ac:chgData name="Kerem Ataman" userId="4877ff4c3120fcf5" providerId="LiveId" clId="{1263C3DB-4AC1-4F26-A782-AD1FDC85207D}" dt="2021-02-08T01:05:51.478" v="8939" actId="164"/>
          <ac:spMkLst>
            <pc:docMk/>
            <pc:sldMk cId="1612123070" sldId="271"/>
            <ac:spMk id="121" creationId="{D4D0CF06-7E03-4B0A-A9E1-453B085EAA77}"/>
          </ac:spMkLst>
        </pc:spChg>
        <pc:spChg chg="add mod">
          <ac:chgData name="Kerem Ataman" userId="4877ff4c3120fcf5" providerId="LiveId" clId="{1263C3DB-4AC1-4F26-A782-AD1FDC85207D}" dt="2021-02-08T01:05:51.478" v="8939" actId="164"/>
          <ac:spMkLst>
            <pc:docMk/>
            <pc:sldMk cId="1612123070" sldId="271"/>
            <ac:spMk id="123" creationId="{10ED869B-6201-4F03-84E6-0E265C455AAF}"/>
          </ac:spMkLst>
        </pc:spChg>
        <pc:spChg chg="add mod">
          <ac:chgData name="Kerem Ataman" userId="4877ff4c3120fcf5" providerId="LiveId" clId="{1263C3DB-4AC1-4F26-A782-AD1FDC85207D}" dt="2021-02-08T01:05:51.478" v="8939" actId="164"/>
          <ac:spMkLst>
            <pc:docMk/>
            <pc:sldMk cId="1612123070" sldId="271"/>
            <ac:spMk id="125" creationId="{5BF163B9-CD14-4B62-A386-928BC2ACE49E}"/>
          </ac:spMkLst>
        </pc:spChg>
        <pc:spChg chg="add mod">
          <ac:chgData name="Kerem Ataman" userId="4877ff4c3120fcf5" providerId="LiveId" clId="{1263C3DB-4AC1-4F26-A782-AD1FDC85207D}" dt="2021-02-08T01:05:51.478" v="8939" actId="164"/>
          <ac:spMkLst>
            <pc:docMk/>
            <pc:sldMk cId="1612123070" sldId="271"/>
            <ac:spMk id="127" creationId="{C7F9B4B2-78A8-4CA5-93D3-F6310BC50324}"/>
          </ac:spMkLst>
        </pc:spChg>
        <pc:spChg chg="add mod">
          <ac:chgData name="Kerem Ataman" userId="4877ff4c3120fcf5" providerId="LiveId" clId="{1263C3DB-4AC1-4F26-A782-AD1FDC85207D}" dt="2021-02-08T01:05:51.478" v="8939" actId="164"/>
          <ac:spMkLst>
            <pc:docMk/>
            <pc:sldMk cId="1612123070" sldId="271"/>
            <ac:spMk id="129" creationId="{B871FE2A-50E3-4452-8BB7-D2C4DA8506A1}"/>
          </ac:spMkLst>
        </pc:spChg>
        <pc:spChg chg="add mod">
          <ac:chgData name="Kerem Ataman" userId="4877ff4c3120fcf5" providerId="LiveId" clId="{1263C3DB-4AC1-4F26-A782-AD1FDC85207D}" dt="2021-02-08T01:05:51.478" v="8939" actId="164"/>
          <ac:spMkLst>
            <pc:docMk/>
            <pc:sldMk cId="1612123070" sldId="271"/>
            <ac:spMk id="131" creationId="{7FCE9577-4DFC-4C81-869D-C7F3CC61B369}"/>
          </ac:spMkLst>
        </pc:spChg>
        <pc:spChg chg="add mod">
          <ac:chgData name="Kerem Ataman" userId="4877ff4c3120fcf5" providerId="LiveId" clId="{1263C3DB-4AC1-4F26-A782-AD1FDC85207D}" dt="2021-02-08T01:05:51.478" v="8939" actId="164"/>
          <ac:spMkLst>
            <pc:docMk/>
            <pc:sldMk cId="1612123070" sldId="271"/>
            <ac:spMk id="133" creationId="{0831AC8D-C19F-4B2C-837B-E013350470A9}"/>
          </ac:spMkLst>
        </pc:spChg>
        <pc:spChg chg="add mod">
          <ac:chgData name="Kerem Ataman" userId="4877ff4c3120fcf5" providerId="LiveId" clId="{1263C3DB-4AC1-4F26-A782-AD1FDC85207D}" dt="2021-02-08T01:05:51.478" v="8939" actId="164"/>
          <ac:spMkLst>
            <pc:docMk/>
            <pc:sldMk cId="1612123070" sldId="271"/>
            <ac:spMk id="135" creationId="{5E0CD208-73E4-4337-8158-7B63230CDC3F}"/>
          </ac:spMkLst>
        </pc:spChg>
        <pc:spChg chg="add mod">
          <ac:chgData name="Kerem Ataman" userId="4877ff4c3120fcf5" providerId="LiveId" clId="{1263C3DB-4AC1-4F26-A782-AD1FDC85207D}" dt="2021-02-08T01:05:51.478" v="8939" actId="164"/>
          <ac:spMkLst>
            <pc:docMk/>
            <pc:sldMk cId="1612123070" sldId="271"/>
            <ac:spMk id="137" creationId="{3503DDAD-3E1D-4262-BE18-A3ACDC6F9F5D}"/>
          </ac:spMkLst>
        </pc:spChg>
        <pc:spChg chg="add mod">
          <ac:chgData name="Kerem Ataman" userId="4877ff4c3120fcf5" providerId="LiveId" clId="{1263C3DB-4AC1-4F26-A782-AD1FDC85207D}" dt="2021-02-08T01:05:51.478" v="8939" actId="164"/>
          <ac:spMkLst>
            <pc:docMk/>
            <pc:sldMk cId="1612123070" sldId="271"/>
            <ac:spMk id="139" creationId="{597222DE-DD39-4DFB-BF68-E16A435EA53C}"/>
          </ac:spMkLst>
        </pc:spChg>
        <pc:spChg chg="add mod">
          <ac:chgData name="Kerem Ataman" userId="4877ff4c3120fcf5" providerId="LiveId" clId="{1263C3DB-4AC1-4F26-A782-AD1FDC85207D}" dt="2021-02-08T01:05:51.478" v="8939" actId="164"/>
          <ac:spMkLst>
            <pc:docMk/>
            <pc:sldMk cId="1612123070" sldId="271"/>
            <ac:spMk id="141" creationId="{CE6EF358-0247-4BE3-A064-0EECEBF1F276}"/>
          </ac:spMkLst>
        </pc:spChg>
        <pc:spChg chg="add mod">
          <ac:chgData name="Kerem Ataman" userId="4877ff4c3120fcf5" providerId="LiveId" clId="{1263C3DB-4AC1-4F26-A782-AD1FDC85207D}" dt="2021-02-08T01:05:51.478" v="8939" actId="164"/>
          <ac:spMkLst>
            <pc:docMk/>
            <pc:sldMk cId="1612123070" sldId="271"/>
            <ac:spMk id="143" creationId="{E0ADFBCB-EBAB-48C7-9653-821EBE1333F2}"/>
          </ac:spMkLst>
        </pc:spChg>
        <pc:spChg chg="add mod">
          <ac:chgData name="Kerem Ataman" userId="4877ff4c3120fcf5" providerId="LiveId" clId="{1263C3DB-4AC1-4F26-A782-AD1FDC85207D}" dt="2021-02-08T01:05:51.478" v="8939" actId="164"/>
          <ac:spMkLst>
            <pc:docMk/>
            <pc:sldMk cId="1612123070" sldId="271"/>
            <ac:spMk id="145" creationId="{A6B486E1-B558-4E0D-A66F-126A29F4BAE1}"/>
          </ac:spMkLst>
        </pc:spChg>
        <pc:spChg chg="add mod">
          <ac:chgData name="Kerem Ataman" userId="4877ff4c3120fcf5" providerId="LiveId" clId="{1263C3DB-4AC1-4F26-A782-AD1FDC85207D}" dt="2021-02-08T01:05:51.478" v="8939" actId="164"/>
          <ac:spMkLst>
            <pc:docMk/>
            <pc:sldMk cId="1612123070" sldId="271"/>
            <ac:spMk id="147" creationId="{69DF983A-D764-44D1-9522-E3280D04676C}"/>
          </ac:spMkLst>
        </pc:spChg>
        <pc:spChg chg="add mod">
          <ac:chgData name="Kerem Ataman" userId="4877ff4c3120fcf5" providerId="LiveId" clId="{1263C3DB-4AC1-4F26-A782-AD1FDC85207D}" dt="2021-02-08T01:05:51.478" v="8939" actId="164"/>
          <ac:spMkLst>
            <pc:docMk/>
            <pc:sldMk cId="1612123070" sldId="271"/>
            <ac:spMk id="149" creationId="{840A0C42-B149-4EA8-83F3-DC57920B8A43}"/>
          </ac:spMkLst>
        </pc:spChg>
        <pc:spChg chg="add mod">
          <ac:chgData name="Kerem Ataman" userId="4877ff4c3120fcf5" providerId="LiveId" clId="{1263C3DB-4AC1-4F26-A782-AD1FDC85207D}" dt="2021-02-08T01:05:51.478" v="8939" actId="164"/>
          <ac:spMkLst>
            <pc:docMk/>
            <pc:sldMk cId="1612123070" sldId="271"/>
            <ac:spMk id="151" creationId="{26BECDE4-4070-4DB5-86CF-9374064D9000}"/>
          </ac:spMkLst>
        </pc:spChg>
        <pc:spChg chg="add mod">
          <ac:chgData name="Kerem Ataman" userId="4877ff4c3120fcf5" providerId="LiveId" clId="{1263C3DB-4AC1-4F26-A782-AD1FDC85207D}" dt="2021-02-08T01:05:51.478" v="8939" actId="164"/>
          <ac:spMkLst>
            <pc:docMk/>
            <pc:sldMk cId="1612123070" sldId="271"/>
            <ac:spMk id="153" creationId="{DE37901B-4F64-4EF4-A3C3-E52F0E6F0848}"/>
          </ac:spMkLst>
        </pc:spChg>
        <pc:spChg chg="add mod">
          <ac:chgData name="Kerem Ataman" userId="4877ff4c3120fcf5" providerId="LiveId" clId="{1263C3DB-4AC1-4F26-A782-AD1FDC85207D}" dt="2021-02-08T01:05:51.478" v="8939" actId="164"/>
          <ac:spMkLst>
            <pc:docMk/>
            <pc:sldMk cId="1612123070" sldId="271"/>
            <ac:spMk id="155" creationId="{339DE747-A156-4121-91CB-767FB6672FDB}"/>
          </ac:spMkLst>
        </pc:spChg>
        <pc:spChg chg="add mod">
          <ac:chgData name="Kerem Ataman" userId="4877ff4c3120fcf5" providerId="LiveId" clId="{1263C3DB-4AC1-4F26-A782-AD1FDC85207D}" dt="2021-02-08T01:05:51.478" v="8939" actId="164"/>
          <ac:spMkLst>
            <pc:docMk/>
            <pc:sldMk cId="1612123070" sldId="271"/>
            <ac:spMk id="157" creationId="{E02D72F9-FB72-47CC-BDB6-C481D3A5628D}"/>
          </ac:spMkLst>
        </pc:spChg>
        <pc:spChg chg="add mod">
          <ac:chgData name="Kerem Ataman" userId="4877ff4c3120fcf5" providerId="LiveId" clId="{1263C3DB-4AC1-4F26-A782-AD1FDC85207D}" dt="2021-02-08T01:05:51.478" v="8939" actId="164"/>
          <ac:spMkLst>
            <pc:docMk/>
            <pc:sldMk cId="1612123070" sldId="271"/>
            <ac:spMk id="159" creationId="{E970E5CA-8B52-43E6-9772-089D48D54FEB}"/>
          </ac:spMkLst>
        </pc:spChg>
        <pc:spChg chg="add mod">
          <ac:chgData name="Kerem Ataman" userId="4877ff4c3120fcf5" providerId="LiveId" clId="{1263C3DB-4AC1-4F26-A782-AD1FDC85207D}" dt="2021-02-08T01:05:51.478" v="8939" actId="164"/>
          <ac:spMkLst>
            <pc:docMk/>
            <pc:sldMk cId="1612123070" sldId="271"/>
            <ac:spMk id="161" creationId="{0458BB5E-F91F-4443-A566-427A7250D991}"/>
          </ac:spMkLst>
        </pc:spChg>
        <pc:grpChg chg="add mod">
          <ac:chgData name="Kerem Ataman" userId="4877ff4c3120fcf5" providerId="LiveId" clId="{1263C3DB-4AC1-4F26-A782-AD1FDC85207D}" dt="2021-02-08T01:05:51.478" v="8939" actId="164"/>
          <ac:grpSpMkLst>
            <pc:docMk/>
            <pc:sldMk cId="1612123070" sldId="271"/>
            <ac:grpSpMk id="7" creationId="{DBB0B9C6-6BC4-429D-8D23-19F3CB48BF43}"/>
          </ac:grpSpMkLst>
        </pc:grpChg>
      </pc:sldChg>
      <pc:sldChg chg="addSp delSp modSp add mod">
        <pc:chgData name="Kerem Ataman" userId="4877ff4c3120fcf5" providerId="LiveId" clId="{1263C3DB-4AC1-4F26-A782-AD1FDC85207D}" dt="2021-02-09T04:28:26.077" v="8972" actId="164"/>
        <pc:sldMkLst>
          <pc:docMk/>
          <pc:sldMk cId="1168631001" sldId="272"/>
        </pc:sldMkLst>
        <pc:spChg chg="add mod">
          <ac:chgData name="Kerem Ataman" userId="4877ff4c3120fcf5" providerId="LiveId" clId="{1263C3DB-4AC1-4F26-A782-AD1FDC85207D}" dt="2021-02-09T04:28:26.077" v="8972" actId="164"/>
          <ac:spMkLst>
            <pc:docMk/>
            <pc:sldMk cId="1168631001" sldId="272"/>
            <ac:spMk id="2" creationId="{97907AE4-943F-4AE4-8A45-593D4B341D9B}"/>
          </ac:spMkLst>
        </pc:spChg>
        <pc:spChg chg="mod">
          <ac:chgData name="Kerem Ataman" userId="4877ff4c3120fcf5" providerId="LiveId" clId="{1263C3DB-4AC1-4F26-A782-AD1FDC85207D}" dt="2021-02-09T04:28:26.077" v="8972" actId="164"/>
          <ac:spMkLst>
            <pc:docMk/>
            <pc:sldMk cId="1168631001" sldId="272"/>
            <ac:spMk id="3" creationId="{3F4113D1-72F9-4332-B856-90F6FBDFCD11}"/>
          </ac:spMkLst>
        </pc:spChg>
        <pc:spChg chg="del">
          <ac:chgData name="Kerem Ataman" userId="4877ff4c3120fcf5" providerId="LiveId" clId="{1263C3DB-4AC1-4F26-A782-AD1FDC85207D}" dt="2020-12-30T17:03:00.941" v="4972" actId="478"/>
          <ac:spMkLst>
            <pc:docMk/>
            <pc:sldMk cId="1168631001" sldId="272"/>
            <ac:spMk id="4" creationId="{6779BBC1-219E-4582-B7D9-7E860770CF4C}"/>
          </ac:spMkLst>
        </pc:spChg>
        <pc:spChg chg="del">
          <ac:chgData name="Kerem Ataman" userId="4877ff4c3120fcf5" providerId="LiveId" clId="{1263C3DB-4AC1-4F26-A782-AD1FDC85207D}" dt="2020-12-30T17:03:00.941" v="4972" actId="478"/>
          <ac:spMkLst>
            <pc:docMk/>
            <pc:sldMk cId="1168631001" sldId="272"/>
            <ac:spMk id="5" creationId="{94BDE50F-734C-4D9E-8640-A1AFBCE67ED3}"/>
          </ac:spMkLst>
        </pc:spChg>
        <pc:spChg chg="add mod">
          <ac:chgData name="Kerem Ataman" userId="4877ff4c3120fcf5" providerId="LiveId" clId="{1263C3DB-4AC1-4F26-A782-AD1FDC85207D}" dt="2021-02-09T04:28:26.077" v="8972" actId="164"/>
          <ac:spMkLst>
            <pc:docMk/>
            <pc:sldMk cId="1168631001" sldId="272"/>
            <ac:spMk id="6" creationId="{C943303A-2B42-4A60-A761-8B6FC6FEBBB4}"/>
          </ac:spMkLst>
        </pc:spChg>
        <pc:spChg chg="add del mod">
          <ac:chgData name="Kerem Ataman" userId="4877ff4c3120fcf5" providerId="LiveId" clId="{1263C3DB-4AC1-4F26-A782-AD1FDC85207D}" dt="2020-12-30T17:04:14.827" v="5032" actId="478"/>
          <ac:spMkLst>
            <pc:docMk/>
            <pc:sldMk cId="1168631001" sldId="272"/>
            <ac:spMk id="7" creationId="{5F9F387D-B9BF-443A-92CE-9731B7B484E6}"/>
          </ac:spMkLst>
        </pc:spChg>
        <pc:spChg chg="add del mod">
          <ac:chgData name="Kerem Ataman" userId="4877ff4c3120fcf5" providerId="LiveId" clId="{1263C3DB-4AC1-4F26-A782-AD1FDC85207D}" dt="2020-12-30T17:04:16.843" v="5033" actId="478"/>
          <ac:spMkLst>
            <pc:docMk/>
            <pc:sldMk cId="1168631001" sldId="272"/>
            <ac:spMk id="8" creationId="{BC967986-ED11-4ECF-8DD5-7B145D2F7D58}"/>
          </ac:spMkLst>
        </pc:spChg>
        <pc:spChg chg="add mod">
          <ac:chgData name="Kerem Ataman" userId="4877ff4c3120fcf5" providerId="LiveId" clId="{1263C3DB-4AC1-4F26-A782-AD1FDC85207D}" dt="2021-02-09T04:28:26.077" v="8972" actId="164"/>
          <ac:spMkLst>
            <pc:docMk/>
            <pc:sldMk cId="1168631001" sldId="272"/>
            <ac:spMk id="9" creationId="{A4D47A13-02CB-49F6-B9D6-85FCF2CAC9E5}"/>
          </ac:spMkLst>
        </pc:spChg>
        <pc:spChg chg="del">
          <ac:chgData name="Kerem Ataman" userId="4877ff4c3120fcf5" providerId="LiveId" clId="{1263C3DB-4AC1-4F26-A782-AD1FDC85207D}" dt="2020-12-30T17:03:00.941" v="4972" actId="478"/>
          <ac:spMkLst>
            <pc:docMk/>
            <pc:sldMk cId="1168631001" sldId="272"/>
            <ac:spMk id="10" creationId="{071D5EBA-DED1-440F-B288-6D524DC71F92}"/>
          </ac:spMkLst>
        </pc:spChg>
        <pc:spChg chg="add mod">
          <ac:chgData name="Kerem Ataman" userId="4877ff4c3120fcf5" providerId="LiveId" clId="{1263C3DB-4AC1-4F26-A782-AD1FDC85207D}" dt="2021-02-09T04:28:26.077" v="8972" actId="164"/>
          <ac:spMkLst>
            <pc:docMk/>
            <pc:sldMk cId="1168631001" sldId="272"/>
            <ac:spMk id="11" creationId="{6956FFDF-E5C3-4F31-8B12-BFA11BBF8B6C}"/>
          </ac:spMkLst>
        </pc:spChg>
        <pc:spChg chg="add mod">
          <ac:chgData name="Kerem Ataman" userId="4877ff4c3120fcf5" providerId="LiveId" clId="{1263C3DB-4AC1-4F26-A782-AD1FDC85207D}" dt="2021-02-09T04:28:26.077" v="8972" actId="164"/>
          <ac:spMkLst>
            <pc:docMk/>
            <pc:sldMk cId="1168631001" sldId="272"/>
            <ac:spMk id="12" creationId="{5AD05D9E-F1AA-43AE-B9B5-F1E2EA8F5B76}"/>
          </ac:spMkLst>
        </pc:spChg>
        <pc:spChg chg="add mod">
          <ac:chgData name="Kerem Ataman" userId="4877ff4c3120fcf5" providerId="LiveId" clId="{1263C3DB-4AC1-4F26-A782-AD1FDC85207D}" dt="2021-02-09T04:28:26.077" v="8972" actId="164"/>
          <ac:spMkLst>
            <pc:docMk/>
            <pc:sldMk cId="1168631001" sldId="272"/>
            <ac:spMk id="13" creationId="{5F0CC781-6556-47F7-B91B-A185AEFC9BD0}"/>
          </ac:spMkLst>
        </pc:spChg>
        <pc:spChg chg="add del mod">
          <ac:chgData name="Kerem Ataman" userId="4877ff4c3120fcf5" providerId="LiveId" clId="{1263C3DB-4AC1-4F26-A782-AD1FDC85207D}" dt="2020-12-31T17:45:27.204" v="8848" actId="478"/>
          <ac:spMkLst>
            <pc:docMk/>
            <pc:sldMk cId="1168631001" sldId="272"/>
            <ac:spMk id="14" creationId="{82B28949-5B6B-4730-AAB0-946B46C3F2B8}"/>
          </ac:spMkLst>
        </pc:spChg>
        <pc:spChg chg="del">
          <ac:chgData name="Kerem Ataman" userId="4877ff4c3120fcf5" providerId="LiveId" clId="{1263C3DB-4AC1-4F26-A782-AD1FDC85207D}" dt="2020-12-30T17:03:00.941" v="4972" actId="478"/>
          <ac:spMkLst>
            <pc:docMk/>
            <pc:sldMk cId="1168631001" sldId="272"/>
            <ac:spMk id="15" creationId="{A7DF0D85-2BD0-495C-AFDD-7732E983A722}"/>
          </ac:spMkLst>
        </pc:spChg>
        <pc:spChg chg="add mod">
          <ac:chgData name="Kerem Ataman" userId="4877ff4c3120fcf5" providerId="LiveId" clId="{1263C3DB-4AC1-4F26-A782-AD1FDC85207D}" dt="2021-02-09T04:28:26.077" v="8972" actId="164"/>
          <ac:spMkLst>
            <pc:docMk/>
            <pc:sldMk cId="1168631001" sldId="272"/>
            <ac:spMk id="16" creationId="{DC73583D-151B-4E1C-B1E4-FA44A3790531}"/>
          </ac:spMkLst>
        </pc:spChg>
        <pc:spChg chg="del">
          <ac:chgData name="Kerem Ataman" userId="4877ff4c3120fcf5" providerId="LiveId" clId="{1263C3DB-4AC1-4F26-A782-AD1FDC85207D}" dt="2020-12-30T17:03:00.941" v="4972" actId="478"/>
          <ac:spMkLst>
            <pc:docMk/>
            <pc:sldMk cId="1168631001" sldId="272"/>
            <ac:spMk id="19" creationId="{870069E7-5115-415C-B67E-DF0C3A66F5A1}"/>
          </ac:spMkLst>
        </pc:spChg>
        <pc:spChg chg="del">
          <ac:chgData name="Kerem Ataman" userId="4877ff4c3120fcf5" providerId="LiveId" clId="{1263C3DB-4AC1-4F26-A782-AD1FDC85207D}" dt="2020-12-30T17:03:00.941" v="4972" actId="478"/>
          <ac:spMkLst>
            <pc:docMk/>
            <pc:sldMk cId="1168631001" sldId="272"/>
            <ac:spMk id="21" creationId="{8E140763-7ACD-41A4-8948-739870380DC6}"/>
          </ac:spMkLst>
        </pc:spChg>
        <pc:spChg chg="del">
          <ac:chgData name="Kerem Ataman" userId="4877ff4c3120fcf5" providerId="LiveId" clId="{1263C3DB-4AC1-4F26-A782-AD1FDC85207D}" dt="2020-12-30T17:03:00.941" v="4972" actId="478"/>
          <ac:spMkLst>
            <pc:docMk/>
            <pc:sldMk cId="1168631001" sldId="272"/>
            <ac:spMk id="23" creationId="{77291B62-14CE-480E-AAD9-E9098E7492B1}"/>
          </ac:spMkLst>
        </pc:spChg>
        <pc:spChg chg="del">
          <ac:chgData name="Kerem Ataman" userId="4877ff4c3120fcf5" providerId="LiveId" clId="{1263C3DB-4AC1-4F26-A782-AD1FDC85207D}" dt="2020-12-30T17:03:00.941" v="4972" actId="478"/>
          <ac:spMkLst>
            <pc:docMk/>
            <pc:sldMk cId="1168631001" sldId="272"/>
            <ac:spMk id="25" creationId="{A6C06E12-21F2-45DF-8E9B-6DE3FF750CD5}"/>
          </ac:spMkLst>
        </pc:spChg>
        <pc:spChg chg="del">
          <ac:chgData name="Kerem Ataman" userId="4877ff4c3120fcf5" providerId="LiveId" clId="{1263C3DB-4AC1-4F26-A782-AD1FDC85207D}" dt="2020-12-30T17:03:00.941" v="4972" actId="478"/>
          <ac:spMkLst>
            <pc:docMk/>
            <pc:sldMk cId="1168631001" sldId="272"/>
            <ac:spMk id="27" creationId="{4C16C792-97ED-47F3-AB1F-4486E7539B6D}"/>
          </ac:spMkLst>
        </pc:spChg>
        <pc:spChg chg="del">
          <ac:chgData name="Kerem Ataman" userId="4877ff4c3120fcf5" providerId="LiveId" clId="{1263C3DB-4AC1-4F26-A782-AD1FDC85207D}" dt="2020-12-30T17:03:00.941" v="4972" actId="478"/>
          <ac:spMkLst>
            <pc:docMk/>
            <pc:sldMk cId="1168631001" sldId="272"/>
            <ac:spMk id="29" creationId="{59F8CDF1-0DC8-4835-AF39-61A611CE5CE6}"/>
          </ac:spMkLst>
        </pc:spChg>
        <pc:spChg chg="del">
          <ac:chgData name="Kerem Ataman" userId="4877ff4c3120fcf5" providerId="LiveId" clId="{1263C3DB-4AC1-4F26-A782-AD1FDC85207D}" dt="2020-12-30T17:03:00.941" v="4972" actId="478"/>
          <ac:spMkLst>
            <pc:docMk/>
            <pc:sldMk cId="1168631001" sldId="272"/>
            <ac:spMk id="31" creationId="{497E3BD3-51B7-4E1F-B4F2-4FADEB7A253B}"/>
          </ac:spMkLst>
        </pc:spChg>
        <pc:spChg chg="del">
          <ac:chgData name="Kerem Ataman" userId="4877ff4c3120fcf5" providerId="LiveId" clId="{1263C3DB-4AC1-4F26-A782-AD1FDC85207D}" dt="2020-12-30T17:03:00.941" v="4972" actId="478"/>
          <ac:spMkLst>
            <pc:docMk/>
            <pc:sldMk cId="1168631001" sldId="272"/>
            <ac:spMk id="35" creationId="{B0FC1E58-F5FB-4028-A4C2-248BC8C64ED5}"/>
          </ac:spMkLst>
        </pc:spChg>
        <pc:spChg chg="del">
          <ac:chgData name="Kerem Ataman" userId="4877ff4c3120fcf5" providerId="LiveId" clId="{1263C3DB-4AC1-4F26-A782-AD1FDC85207D}" dt="2020-12-30T17:03:00.941" v="4972" actId="478"/>
          <ac:spMkLst>
            <pc:docMk/>
            <pc:sldMk cId="1168631001" sldId="272"/>
            <ac:spMk id="37" creationId="{198CD877-2CE0-446A-94B6-AF9CF5DF274B}"/>
          </ac:spMkLst>
        </pc:spChg>
        <pc:spChg chg="del">
          <ac:chgData name="Kerem Ataman" userId="4877ff4c3120fcf5" providerId="LiveId" clId="{1263C3DB-4AC1-4F26-A782-AD1FDC85207D}" dt="2020-12-30T17:03:00.941" v="4972" actId="478"/>
          <ac:spMkLst>
            <pc:docMk/>
            <pc:sldMk cId="1168631001" sldId="272"/>
            <ac:spMk id="91" creationId="{DA7C35A1-B5F9-4C21-AFE2-915AFD8E160A}"/>
          </ac:spMkLst>
        </pc:spChg>
        <pc:spChg chg="del">
          <ac:chgData name="Kerem Ataman" userId="4877ff4c3120fcf5" providerId="LiveId" clId="{1263C3DB-4AC1-4F26-A782-AD1FDC85207D}" dt="2020-12-30T17:03:00.941" v="4972" actId="478"/>
          <ac:spMkLst>
            <pc:docMk/>
            <pc:sldMk cId="1168631001" sldId="272"/>
            <ac:spMk id="92" creationId="{A9A0395D-1C84-4ADC-97B5-D3F7AB96ED11}"/>
          </ac:spMkLst>
        </pc:spChg>
        <pc:spChg chg="del">
          <ac:chgData name="Kerem Ataman" userId="4877ff4c3120fcf5" providerId="LiveId" clId="{1263C3DB-4AC1-4F26-A782-AD1FDC85207D}" dt="2020-12-30T17:03:00.941" v="4972" actId="478"/>
          <ac:spMkLst>
            <pc:docMk/>
            <pc:sldMk cId="1168631001" sldId="272"/>
            <ac:spMk id="93" creationId="{F9C48C55-1498-40FB-99AD-CF19D8B4494F}"/>
          </ac:spMkLst>
        </pc:spChg>
        <pc:spChg chg="del">
          <ac:chgData name="Kerem Ataman" userId="4877ff4c3120fcf5" providerId="LiveId" clId="{1263C3DB-4AC1-4F26-A782-AD1FDC85207D}" dt="2020-12-30T17:03:00.941" v="4972" actId="478"/>
          <ac:spMkLst>
            <pc:docMk/>
            <pc:sldMk cId="1168631001" sldId="272"/>
            <ac:spMk id="94" creationId="{C2D7237F-A52F-48AD-8D4B-8E0747F81F4D}"/>
          </ac:spMkLst>
        </pc:spChg>
        <pc:spChg chg="del">
          <ac:chgData name="Kerem Ataman" userId="4877ff4c3120fcf5" providerId="LiveId" clId="{1263C3DB-4AC1-4F26-A782-AD1FDC85207D}" dt="2020-12-30T17:03:00.941" v="4972" actId="478"/>
          <ac:spMkLst>
            <pc:docMk/>
            <pc:sldMk cId="1168631001" sldId="272"/>
            <ac:spMk id="217" creationId="{A04E4659-BBF6-43AF-859D-1E1E609FFAAA}"/>
          </ac:spMkLst>
        </pc:spChg>
        <pc:spChg chg="del">
          <ac:chgData name="Kerem Ataman" userId="4877ff4c3120fcf5" providerId="LiveId" clId="{1263C3DB-4AC1-4F26-A782-AD1FDC85207D}" dt="2020-12-30T17:03:00.941" v="4972" actId="478"/>
          <ac:spMkLst>
            <pc:docMk/>
            <pc:sldMk cId="1168631001" sldId="272"/>
            <ac:spMk id="219" creationId="{94546FDE-BBA4-485F-8BE7-FC41219722C4}"/>
          </ac:spMkLst>
        </pc:spChg>
        <pc:spChg chg="del">
          <ac:chgData name="Kerem Ataman" userId="4877ff4c3120fcf5" providerId="LiveId" clId="{1263C3DB-4AC1-4F26-A782-AD1FDC85207D}" dt="2020-12-30T17:03:00.941" v="4972" actId="478"/>
          <ac:spMkLst>
            <pc:docMk/>
            <pc:sldMk cId="1168631001" sldId="272"/>
            <ac:spMk id="221" creationId="{8306B1B6-8F98-41C8-BE83-9DE34F2047B6}"/>
          </ac:spMkLst>
        </pc:spChg>
        <pc:spChg chg="del">
          <ac:chgData name="Kerem Ataman" userId="4877ff4c3120fcf5" providerId="LiveId" clId="{1263C3DB-4AC1-4F26-A782-AD1FDC85207D}" dt="2020-12-30T17:03:00.941" v="4972" actId="478"/>
          <ac:spMkLst>
            <pc:docMk/>
            <pc:sldMk cId="1168631001" sldId="272"/>
            <ac:spMk id="223" creationId="{59596D03-3D5E-4314-99EC-FECDB540C593}"/>
          </ac:spMkLst>
        </pc:spChg>
        <pc:spChg chg="del">
          <ac:chgData name="Kerem Ataman" userId="4877ff4c3120fcf5" providerId="LiveId" clId="{1263C3DB-4AC1-4F26-A782-AD1FDC85207D}" dt="2020-12-30T17:03:00.941" v="4972" actId="478"/>
          <ac:spMkLst>
            <pc:docMk/>
            <pc:sldMk cId="1168631001" sldId="272"/>
            <ac:spMk id="225" creationId="{6F3B1977-FE69-4314-8950-8B119C3A7887}"/>
          </ac:spMkLst>
        </pc:spChg>
        <pc:spChg chg="del">
          <ac:chgData name="Kerem Ataman" userId="4877ff4c3120fcf5" providerId="LiveId" clId="{1263C3DB-4AC1-4F26-A782-AD1FDC85207D}" dt="2020-12-30T17:03:00.941" v="4972" actId="478"/>
          <ac:spMkLst>
            <pc:docMk/>
            <pc:sldMk cId="1168631001" sldId="272"/>
            <ac:spMk id="227" creationId="{F849411C-A4AB-4DB5-B8EA-4159001CD8EC}"/>
          </ac:spMkLst>
        </pc:spChg>
        <pc:spChg chg="del">
          <ac:chgData name="Kerem Ataman" userId="4877ff4c3120fcf5" providerId="LiveId" clId="{1263C3DB-4AC1-4F26-A782-AD1FDC85207D}" dt="2020-12-30T17:03:00.941" v="4972" actId="478"/>
          <ac:spMkLst>
            <pc:docMk/>
            <pc:sldMk cId="1168631001" sldId="272"/>
            <ac:spMk id="229" creationId="{46F17AB3-6133-45F7-A841-E9AC2B5DCB38}"/>
          </ac:spMkLst>
        </pc:spChg>
        <pc:spChg chg="del">
          <ac:chgData name="Kerem Ataman" userId="4877ff4c3120fcf5" providerId="LiveId" clId="{1263C3DB-4AC1-4F26-A782-AD1FDC85207D}" dt="2020-12-30T17:03:00.941" v="4972" actId="478"/>
          <ac:spMkLst>
            <pc:docMk/>
            <pc:sldMk cId="1168631001" sldId="272"/>
            <ac:spMk id="231" creationId="{B864CF75-CD22-488D-AFEB-0B15BE0839A3}"/>
          </ac:spMkLst>
        </pc:spChg>
        <pc:spChg chg="del">
          <ac:chgData name="Kerem Ataman" userId="4877ff4c3120fcf5" providerId="LiveId" clId="{1263C3DB-4AC1-4F26-A782-AD1FDC85207D}" dt="2020-12-30T17:03:00.941" v="4972" actId="478"/>
          <ac:spMkLst>
            <pc:docMk/>
            <pc:sldMk cId="1168631001" sldId="272"/>
            <ac:spMk id="235" creationId="{1A9FDBB8-E5EA-442B-A39B-5F7FE59EBB92}"/>
          </ac:spMkLst>
        </pc:spChg>
        <pc:spChg chg="del">
          <ac:chgData name="Kerem Ataman" userId="4877ff4c3120fcf5" providerId="LiveId" clId="{1263C3DB-4AC1-4F26-A782-AD1FDC85207D}" dt="2020-12-30T17:03:00.941" v="4972" actId="478"/>
          <ac:spMkLst>
            <pc:docMk/>
            <pc:sldMk cId="1168631001" sldId="272"/>
            <ac:spMk id="237" creationId="{677FFD83-C612-4C92-978B-897E702D35A8}"/>
          </ac:spMkLst>
        </pc:spChg>
        <pc:spChg chg="del">
          <ac:chgData name="Kerem Ataman" userId="4877ff4c3120fcf5" providerId="LiveId" clId="{1263C3DB-4AC1-4F26-A782-AD1FDC85207D}" dt="2020-12-30T17:03:00.941" v="4972" actId="478"/>
          <ac:spMkLst>
            <pc:docMk/>
            <pc:sldMk cId="1168631001" sldId="272"/>
            <ac:spMk id="239" creationId="{674806F5-1FBC-4780-9609-3EFA18812DA4}"/>
          </ac:spMkLst>
        </pc:spChg>
        <pc:spChg chg="del">
          <ac:chgData name="Kerem Ataman" userId="4877ff4c3120fcf5" providerId="LiveId" clId="{1263C3DB-4AC1-4F26-A782-AD1FDC85207D}" dt="2020-12-30T17:03:00.941" v="4972" actId="478"/>
          <ac:spMkLst>
            <pc:docMk/>
            <pc:sldMk cId="1168631001" sldId="272"/>
            <ac:spMk id="241" creationId="{F25B1E64-1BC8-4A72-8CD4-F7EE97A2FB50}"/>
          </ac:spMkLst>
        </pc:spChg>
        <pc:spChg chg="del">
          <ac:chgData name="Kerem Ataman" userId="4877ff4c3120fcf5" providerId="LiveId" clId="{1263C3DB-4AC1-4F26-A782-AD1FDC85207D}" dt="2020-12-30T17:03:00.941" v="4972" actId="478"/>
          <ac:spMkLst>
            <pc:docMk/>
            <pc:sldMk cId="1168631001" sldId="272"/>
            <ac:spMk id="243" creationId="{140342E0-0A4D-41D2-87E8-6EA593BC0B9E}"/>
          </ac:spMkLst>
        </pc:spChg>
        <pc:spChg chg="del">
          <ac:chgData name="Kerem Ataman" userId="4877ff4c3120fcf5" providerId="LiveId" clId="{1263C3DB-4AC1-4F26-A782-AD1FDC85207D}" dt="2020-12-30T17:03:00.941" v="4972" actId="478"/>
          <ac:spMkLst>
            <pc:docMk/>
            <pc:sldMk cId="1168631001" sldId="272"/>
            <ac:spMk id="245" creationId="{6FA56B77-3A1D-4C63-B2E2-2CC290430569}"/>
          </ac:spMkLst>
        </pc:spChg>
        <pc:spChg chg="del">
          <ac:chgData name="Kerem Ataman" userId="4877ff4c3120fcf5" providerId="LiveId" clId="{1263C3DB-4AC1-4F26-A782-AD1FDC85207D}" dt="2020-12-30T17:03:00.941" v="4972" actId="478"/>
          <ac:spMkLst>
            <pc:docMk/>
            <pc:sldMk cId="1168631001" sldId="272"/>
            <ac:spMk id="247" creationId="{DF1DF8D3-8D8F-47A7-918E-963C478F9F93}"/>
          </ac:spMkLst>
        </pc:spChg>
        <pc:spChg chg="del">
          <ac:chgData name="Kerem Ataman" userId="4877ff4c3120fcf5" providerId="LiveId" clId="{1263C3DB-4AC1-4F26-A782-AD1FDC85207D}" dt="2020-12-30T17:03:00.941" v="4972" actId="478"/>
          <ac:spMkLst>
            <pc:docMk/>
            <pc:sldMk cId="1168631001" sldId="272"/>
            <ac:spMk id="249" creationId="{161EB027-9C70-4BDC-BF65-E4F0F71A4CEF}"/>
          </ac:spMkLst>
        </pc:spChg>
        <pc:spChg chg="del">
          <ac:chgData name="Kerem Ataman" userId="4877ff4c3120fcf5" providerId="LiveId" clId="{1263C3DB-4AC1-4F26-A782-AD1FDC85207D}" dt="2020-12-30T17:03:00.941" v="4972" actId="478"/>
          <ac:spMkLst>
            <pc:docMk/>
            <pc:sldMk cId="1168631001" sldId="272"/>
            <ac:spMk id="251" creationId="{C49D0A6B-89DC-4970-B1AA-90EA4620EFB2}"/>
          </ac:spMkLst>
        </pc:spChg>
        <pc:spChg chg="del">
          <ac:chgData name="Kerem Ataman" userId="4877ff4c3120fcf5" providerId="LiveId" clId="{1263C3DB-4AC1-4F26-A782-AD1FDC85207D}" dt="2020-12-30T17:03:00.941" v="4972" actId="478"/>
          <ac:spMkLst>
            <pc:docMk/>
            <pc:sldMk cId="1168631001" sldId="272"/>
            <ac:spMk id="253" creationId="{7B3F5123-969A-4743-A224-1CE51C87FA3D}"/>
          </ac:spMkLst>
        </pc:spChg>
        <pc:spChg chg="del">
          <ac:chgData name="Kerem Ataman" userId="4877ff4c3120fcf5" providerId="LiveId" clId="{1263C3DB-4AC1-4F26-A782-AD1FDC85207D}" dt="2020-12-30T17:03:00.941" v="4972" actId="478"/>
          <ac:spMkLst>
            <pc:docMk/>
            <pc:sldMk cId="1168631001" sldId="272"/>
            <ac:spMk id="255" creationId="{C811E2C5-6580-4970-8B66-EBFA30C64B36}"/>
          </ac:spMkLst>
        </pc:spChg>
        <pc:spChg chg="del">
          <ac:chgData name="Kerem Ataman" userId="4877ff4c3120fcf5" providerId="LiveId" clId="{1263C3DB-4AC1-4F26-A782-AD1FDC85207D}" dt="2020-12-30T17:03:00.941" v="4972" actId="478"/>
          <ac:spMkLst>
            <pc:docMk/>
            <pc:sldMk cId="1168631001" sldId="272"/>
            <ac:spMk id="257" creationId="{A5DA6DF9-A49D-4120-AB2A-676159C0B3DC}"/>
          </ac:spMkLst>
        </pc:spChg>
        <pc:spChg chg="del">
          <ac:chgData name="Kerem Ataman" userId="4877ff4c3120fcf5" providerId="LiveId" clId="{1263C3DB-4AC1-4F26-A782-AD1FDC85207D}" dt="2020-12-30T17:03:00.941" v="4972" actId="478"/>
          <ac:spMkLst>
            <pc:docMk/>
            <pc:sldMk cId="1168631001" sldId="272"/>
            <ac:spMk id="259" creationId="{F070B086-AC0C-4C66-A1F8-760B29FC8A02}"/>
          </ac:spMkLst>
        </pc:spChg>
        <pc:spChg chg="del">
          <ac:chgData name="Kerem Ataman" userId="4877ff4c3120fcf5" providerId="LiveId" clId="{1263C3DB-4AC1-4F26-A782-AD1FDC85207D}" dt="2020-12-30T17:03:00.941" v="4972" actId="478"/>
          <ac:spMkLst>
            <pc:docMk/>
            <pc:sldMk cId="1168631001" sldId="272"/>
            <ac:spMk id="261" creationId="{E5465EFC-5B69-43EB-85E7-73B92B04B628}"/>
          </ac:spMkLst>
        </pc:spChg>
        <pc:grpChg chg="add mod">
          <ac:chgData name="Kerem Ataman" userId="4877ff4c3120fcf5" providerId="LiveId" clId="{1263C3DB-4AC1-4F26-A782-AD1FDC85207D}" dt="2021-02-09T04:28:26.077" v="8972" actId="164"/>
          <ac:grpSpMkLst>
            <pc:docMk/>
            <pc:sldMk cId="1168631001" sldId="272"/>
            <ac:grpSpMk id="4" creationId="{FFE87CFB-4023-49AA-ABF5-794074761278}"/>
          </ac:grpSpMkLst>
        </pc:grpChg>
      </pc:sldChg>
      <pc:sldChg chg="addSp delSp modSp add mod">
        <pc:chgData name="Kerem Ataman" userId="4877ff4c3120fcf5" providerId="LiveId" clId="{1263C3DB-4AC1-4F26-A782-AD1FDC85207D}" dt="2021-02-09T04:28:57.367" v="8973" actId="164"/>
        <pc:sldMkLst>
          <pc:docMk/>
          <pc:sldMk cId="2812754771" sldId="273"/>
        </pc:sldMkLst>
        <pc:spChg chg="mod">
          <ac:chgData name="Kerem Ataman" userId="4877ff4c3120fcf5" providerId="LiveId" clId="{1263C3DB-4AC1-4F26-A782-AD1FDC85207D}" dt="2021-02-09T04:28:57.367" v="8973" actId="164"/>
          <ac:spMkLst>
            <pc:docMk/>
            <pc:sldMk cId="2812754771" sldId="273"/>
            <ac:spMk id="2" creationId="{97907AE4-943F-4AE4-8A45-593D4B341D9B}"/>
          </ac:spMkLst>
        </pc:spChg>
        <pc:spChg chg="del">
          <ac:chgData name="Kerem Ataman" userId="4877ff4c3120fcf5" providerId="LiveId" clId="{1263C3DB-4AC1-4F26-A782-AD1FDC85207D}" dt="2020-12-30T17:34:45.845" v="5547" actId="478"/>
          <ac:spMkLst>
            <pc:docMk/>
            <pc:sldMk cId="2812754771" sldId="273"/>
            <ac:spMk id="3" creationId="{3F4113D1-72F9-4332-B856-90F6FBDFCD11}"/>
          </ac:spMkLst>
        </pc:spChg>
        <pc:spChg chg="add mod ord">
          <ac:chgData name="Kerem Ataman" userId="4877ff4c3120fcf5" providerId="LiveId" clId="{1263C3DB-4AC1-4F26-A782-AD1FDC85207D}" dt="2021-02-09T04:28:57.367" v="8973" actId="164"/>
          <ac:spMkLst>
            <pc:docMk/>
            <pc:sldMk cId="2812754771" sldId="273"/>
            <ac:spMk id="4" creationId="{166323EA-2AFA-4C53-BB0A-A62414424B15}"/>
          </ac:spMkLst>
        </pc:spChg>
        <pc:spChg chg="del">
          <ac:chgData name="Kerem Ataman" userId="4877ff4c3120fcf5" providerId="LiveId" clId="{1263C3DB-4AC1-4F26-A782-AD1FDC85207D}" dt="2020-12-30T17:35:22.581" v="5611" actId="478"/>
          <ac:spMkLst>
            <pc:docMk/>
            <pc:sldMk cId="2812754771" sldId="273"/>
            <ac:spMk id="6" creationId="{C943303A-2B42-4A60-A761-8B6FC6FEBBB4}"/>
          </ac:spMkLst>
        </pc:spChg>
        <pc:spChg chg="del">
          <ac:chgData name="Kerem Ataman" userId="4877ff4c3120fcf5" providerId="LiveId" clId="{1263C3DB-4AC1-4F26-A782-AD1FDC85207D}" dt="2020-12-30T17:35:19.333" v="5610" actId="478"/>
          <ac:spMkLst>
            <pc:docMk/>
            <pc:sldMk cId="2812754771" sldId="273"/>
            <ac:spMk id="9" creationId="{A4D47A13-02CB-49F6-B9D6-85FCF2CAC9E5}"/>
          </ac:spMkLst>
        </pc:spChg>
        <pc:spChg chg="del mod">
          <ac:chgData name="Kerem Ataman" userId="4877ff4c3120fcf5" providerId="LiveId" clId="{1263C3DB-4AC1-4F26-A782-AD1FDC85207D}" dt="2020-12-30T17:50:08.994" v="5892" actId="478"/>
          <ac:spMkLst>
            <pc:docMk/>
            <pc:sldMk cId="2812754771" sldId="273"/>
            <ac:spMk id="11" creationId="{6956FFDF-E5C3-4F31-8B12-BFA11BBF8B6C}"/>
          </ac:spMkLst>
        </pc:spChg>
        <pc:spChg chg="mod">
          <ac:chgData name="Kerem Ataman" userId="4877ff4c3120fcf5" providerId="LiveId" clId="{1263C3DB-4AC1-4F26-A782-AD1FDC85207D}" dt="2021-02-09T04:28:57.367" v="8973" actId="164"/>
          <ac:spMkLst>
            <pc:docMk/>
            <pc:sldMk cId="2812754771" sldId="273"/>
            <ac:spMk id="12" creationId="{5AD05D9E-F1AA-43AE-B9B5-F1E2EA8F5B76}"/>
          </ac:spMkLst>
        </pc:spChg>
        <pc:spChg chg="del">
          <ac:chgData name="Kerem Ataman" userId="4877ff4c3120fcf5" providerId="LiveId" clId="{1263C3DB-4AC1-4F26-A782-AD1FDC85207D}" dt="2020-12-30T17:58:06.320" v="6706" actId="478"/>
          <ac:spMkLst>
            <pc:docMk/>
            <pc:sldMk cId="2812754771" sldId="273"/>
            <ac:spMk id="13" creationId="{5F0CC781-6556-47F7-B91B-A185AEFC9BD0}"/>
          </ac:spMkLst>
        </pc:spChg>
        <pc:spChg chg="del">
          <ac:chgData name="Kerem Ataman" userId="4877ff4c3120fcf5" providerId="LiveId" clId="{1263C3DB-4AC1-4F26-A782-AD1FDC85207D}" dt="2020-12-30T17:58:01.848" v="6704" actId="478"/>
          <ac:spMkLst>
            <pc:docMk/>
            <pc:sldMk cId="2812754771" sldId="273"/>
            <ac:spMk id="14" creationId="{82B28949-5B6B-4730-AAB0-946B46C3F2B8}"/>
          </ac:spMkLst>
        </pc:spChg>
        <pc:spChg chg="del">
          <ac:chgData name="Kerem Ataman" userId="4877ff4c3120fcf5" providerId="LiveId" clId="{1263C3DB-4AC1-4F26-A782-AD1FDC85207D}" dt="2020-12-30T17:58:04.712" v="6705" actId="478"/>
          <ac:spMkLst>
            <pc:docMk/>
            <pc:sldMk cId="2812754771" sldId="273"/>
            <ac:spMk id="16" creationId="{DC73583D-151B-4E1C-B1E4-FA44A3790531}"/>
          </ac:spMkLst>
        </pc:spChg>
        <pc:grpChg chg="add mod">
          <ac:chgData name="Kerem Ataman" userId="4877ff4c3120fcf5" providerId="LiveId" clId="{1263C3DB-4AC1-4F26-A782-AD1FDC85207D}" dt="2021-02-09T04:28:57.367" v="8973" actId="164"/>
          <ac:grpSpMkLst>
            <pc:docMk/>
            <pc:sldMk cId="2812754771" sldId="273"/>
            <ac:grpSpMk id="3" creationId="{024EBFEA-E81B-48D0-B529-E1DB2F7DA011}"/>
          </ac:grpSpMkLst>
        </pc:grpChg>
      </pc:sldChg>
      <pc:sldChg chg="addSp delSp modSp add mod">
        <pc:chgData name="Kerem Ataman" userId="4877ff4c3120fcf5" providerId="LiveId" clId="{1263C3DB-4AC1-4F26-A782-AD1FDC85207D}" dt="2021-02-09T04:15:47.141" v="8966" actId="164"/>
        <pc:sldMkLst>
          <pc:docMk/>
          <pc:sldMk cId="1727093747" sldId="274"/>
        </pc:sldMkLst>
        <pc:spChg chg="mod">
          <ac:chgData name="Kerem Ataman" userId="4877ff4c3120fcf5" providerId="LiveId" clId="{1263C3DB-4AC1-4F26-A782-AD1FDC85207D}" dt="2021-02-09T04:15:47.141" v="8966" actId="164"/>
          <ac:spMkLst>
            <pc:docMk/>
            <pc:sldMk cId="1727093747" sldId="274"/>
            <ac:spMk id="2" creationId="{D5B30CDA-0446-4748-9D8E-B247CBA5DAB2}"/>
          </ac:spMkLst>
        </pc:spChg>
        <pc:spChg chg="mod">
          <ac:chgData name="Kerem Ataman" userId="4877ff4c3120fcf5" providerId="LiveId" clId="{1263C3DB-4AC1-4F26-A782-AD1FDC85207D}" dt="2021-02-09T04:15:47.141" v="8966" actId="164"/>
          <ac:spMkLst>
            <pc:docMk/>
            <pc:sldMk cId="1727093747" sldId="274"/>
            <ac:spMk id="3" creationId="{5093A8B9-00F3-4813-8E38-E3C2FA9C95E3}"/>
          </ac:spMkLst>
        </pc:spChg>
        <pc:spChg chg="mod">
          <ac:chgData name="Kerem Ataman" userId="4877ff4c3120fcf5" providerId="LiveId" clId="{1263C3DB-4AC1-4F26-A782-AD1FDC85207D}" dt="2021-02-09T04:15:47.141" v="8966" actId="164"/>
          <ac:spMkLst>
            <pc:docMk/>
            <pc:sldMk cId="1727093747" sldId="274"/>
            <ac:spMk id="4" creationId="{19E911ED-396D-4211-846B-8B995AD2F6A8}"/>
          </ac:spMkLst>
        </pc:spChg>
        <pc:spChg chg="del">
          <ac:chgData name="Kerem Ataman" userId="4877ff4c3120fcf5" providerId="LiveId" clId="{1263C3DB-4AC1-4F26-A782-AD1FDC85207D}" dt="2020-12-31T17:13:07.355" v="7872" actId="478"/>
          <ac:spMkLst>
            <pc:docMk/>
            <pc:sldMk cId="1727093747" sldId="274"/>
            <ac:spMk id="5" creationId="{1A62A3A0-2E8D-4BD9-B1E3-21F97A28E11D}"/>
          </ac:spMkLst>
        </pc:spChg>
        <pc:spChg chg="mod">
          <ac:chgData name="Kerem Ataman" userId="4877ff4c3120fcf5" providerId="LiveId" clId="{1263C3DB-4AC1-4F26-A782-AD1FDC85207D}" dt="2021-02-09T04:15:47.141" v="8966" actId="164"/>
          <ac:spMkLst>
            <pc:docMk/>
            <pc:sldMk cId="1727093747" sldId="274"/>
            <ac:spMk id="6" creationId="{AA76AB2F-BE0B-4A37-ABD3-90C57D891E5F}"/>
          </ac:spMkLst>
        </pc:spChg>
        <pc:spChg chg="add mod">
          <ac:chgData name="Kerem Ataman" userId="4877ff4c3120fcf5" providerId="LiveId" clId="{1263C3DB-4AC1-4F26-A782-AD1FDC85207D}" dt="2021-02-09T04:15:47.141" v="8966" actId="164"/>
          <ac:spMkLst>
            <pc:docMk/>
            <pc:sldMk cId="1727093747" sldId="274"/>
            <ac:spMk id="7" creationId="{AF5EC9E2-02B3-438A-96A2-EE0A412A3C54}"/>
          </ac:spMkLst>
        </pc:spChg>
        <pc:spChg chg="mod">
          <ac:chgData name="Kerem Ataman" userId="4877ff4c3120fcf5" providerId="LiveId" clId="{1263C3DB-4AC1-4F26-A782-AD1FDC85207D}" dt="2021-02-09T04:15:47.141" v="8966" actId="164"/>
          <ac:spMkLst>
            <pc:docMk/>
            <pc:sldMk cId="1727093747" sldId="274"/>
            <ac:spMk id="8" creationId="{10E8EE5A-4B1C-4700-8BAB-192E07CCB6EB}"/>
          </ac:spMkLst>
        </pc:spChg>
        <pc:spChg chg="mod">
          <ac:chgData name="Kerem Ataman" userId="4877ff4c3120fcf5" providerId="LiveId" clId="{1263C3DB-4AC1-4F26-A782-AD1FDC85207D}" dt="2021-02-09T04:15:47.141" v="8966" actId="164"/>
          <ac:spMkLst>
            <pc:docMk/>
            <pc:sldMk cId="1727093747" sldId="274"/>
            <ac:spMk id="9" creationId="{B712FD35-FA9B-4347-A7F2-A7A79541183A}"/>
          </ac:spMkLst>
        </pc:spChg>
        <pc:spChg chg="add mod">
          <ac:chgData name="Kerem Ataman" userId="4877ff4c3120fcf5" providerId="LiveId" clId="{1263C3DB-4AC1-4F26-A782-AD1FDC85207D}" dt="2021-02-09T04:15:47.141" v="8966" actId="164"/>
          <ac:spMkLst>
            <pc:docMk/>
            <pc:sldMk cId="1727093747" sldId="274"/>
            <ac:spMk id="10" creationId="{B17D5E24-1139-4C9E-A827-A2A3846BD897}"/>
          </ac:spMkLst>
        </pc:spChg>
        <pc:spChg chg="mod">
          <ac:chgData name="Kerem Ataman" userId="4877ff4c3120fcf5" providerId="LiveId" clId="{1263C3DB-4AC1-4F26-A782-AD1FDC85207D}" dt="2021-02-09T04:15:47.141" v="8966" actId="164"/>
          <ac:spMkLst>
            <pc:docMk/>
            <pc:sldMk cId="1727093747" sldId="274"/>
            <ac:spMk id="11" creationId="{9CEC77B5-1517-40D9-B8C2-98B752EBD028}"/>
          </ac:spMkLst>
        </pc:spChg>
        <pc:spChg chg="add mod">
          <ac:chgData name="Kerem Ataman" userId="4877ff4c3120fcf5" providerId="LiveId" clId="{1263C3DB-4AC1-4F26-A782-AD1FDC85207D}" dt="2021-02-09T04:15:47.141" v="8966" actId="164"/>
          <ac:spMkLst>
            <pc:docMk/>
            <pc:sldMk cId="1727093747" sldId="274"/>
            <ac:spMk id="12" creationId="{55784737-710C-48AC-82BA-A0FFADE6AA1E}"/>
          </ac:spMkLst>
        </pc:spChg>
        <pc:spChg chg="mod">
          <ac:chgData name="Kerem Ataman" userId="4877ff4c3120fcf5" providerId="LiveId" clId="{1263C3DB-4AC1-4F26-A782-AD1FDC85207D}" dt="2021-02-09T04:15:47.141" v="8966" actId="164"/>
          <ac:spMkLst>
            <pc:docMk/>
            <pc:sldMk cId="1727093747" sldId="274"/>
            <ac:spMk id="13" creationId="{79277D70-BEC6-4EC9-A6C5-2301BD74C1CA}"/>
          </ac:spMkLst>
        </pc:spChg>
        <pc:spChg chg="add mod">
          <ac:chgData name="Kerem Ataman" userId="4877ff4c3120fcf5" providerId="LiveId" clId="{1263C3DB-4AC1-4F26-A782-AD1FDC85207D}" dt="2021-02-09T04:15:47.141" v="8966" actId="164"/>
          <ac:spMkLst>
            <pc:docMk/>
            <pc:sldMk cId="1727093747" sldId="274"/>
            <ac:spMk id="14" creationId="{C270A871-466C-423F-B2BC-2237E1062C7B}"/>
          </ac:spMkLst>
        </pc:spChg>
        <pc:spChg chg="del mod">
          <ac:chgData name="Kerem Ataman" userId="4877ff4c3120fcf5" providerId="LiveId" clId="{1263C3DB-4AC1-4F26-A782-AD1FDC85207D}" dt="2020-12-31T16:54:50.390" v="7536" actId="478"/>
          <ac:spMkLst>
            <pc:docMk/>
            <pc:sldMk cId="1727093747" sldId="274"/>
            <ac:spMk id="15" creationId="{B577039E-4C69-4019-BA87-50EA2DA5FCAD}"/>
          </ac:spMkLst>
        </pc:spChg>
        <pc:spChg chg="add mod">
          <ac:chgData name="Kerem Ataman" userId="4877ff4c3120fcf5" providerId="LiveId" clId="{1263C3DB-4AC1-4F26-A782-AD1FDC85207D}" dt="2021-02-09T04:15:47.141" v="8966" actId="164"/>
          <ac:spMkLst>
            <pc:docMk/>
            <pc:sldMk cId="1727093747" sldId="274"/>
            <ac:spMk id="16" creationId="{1F92B136-267D-4994-B4CF-1D94472100AB}"/>
          </ac:spMkLst>
        </pc:spChg>
        <pc:spChg chg="mod">
          <ac:chgData name="Kerem Ataman" userId="4877ff4c3120fcf5" providerId="LiveId" clId="{1263C3DB-4AC1-4F26-A782-AD1FDC85207D}" dt="2021-02-09T04:15:47.141" v="8966" actId="164"/>
          <ac:spMkLst>
            <pc:docMk/>
            <pc:sldMk cId="1727093747" sldId="274"/>
            <ac:spMk id="17" creationId="{4F75E168-7CE8-42D3-ABA4-09B4C5BE0D7F}"/>
          </ac:spMkLst>
        </pc:spChg>
        <pc:spChg chg="add mod">
          <ac:chgData name="Kerem Ataman" userId="4877ff4c3120fcf5" providerId="LiveId" clId="{1263C3DB-4AC1-4F26-A782-AD1FDC85207D}" dt="2021-02-09T04:15:47.141" v="8966" actId="164"/>
          <ac:spMkLst>
            <pc:docMk/>
            <pc:sldMk cId="1727093747" sldId="274"/>
            <ac:spMk id="18" creationId="{5484494B-86C7-4699-A797-01114EA43D81}"/>
          </ac:spMkLst>
        </pc:spChg>
        <pc:spChg chg="add mod">
          <ac:chgData name="Kerem Ataman" userId="4877ff4c3120fcf5" providerId="LiveId" clId="{1263C3DB-4AC1-4F26-A782-AD1FDC85207D}" dt="2021-02-09T04:15:47.141" v="8966" actId="164"/>
          <ac:spMkLst>
            <pc:docMk/>
            <pc:sldMk cId="1727093747" sldId="274"/>
            <ac:spMk id="19" creationId="{DEF9A34B-A479-4751-930D-D77870360669}"/>
          </ac:spMkLst>
        </pc:spChg>
        <pc:spChg chg="add mod">
          <ac:chgData name="Kerem Ataman" userId="4877ff4c3120fcf5" providerId="LiveId" clId="{1263C3DB-4AC1-4F26-A782-AD1FDC85207D}" dt="2021-02-09T04:15:47.141" v="8966" actId="164"/>
          <ac:spMkLst>
            <pc:docMk/>
            <pc:sldMk cId="1727093747" sldId="274"/>
            <ac:spMk id="20" creationId="{A7877631-D481-4693-9F5F-8D94C7C184E2}"/>
          </ac:spMkLst>
        </pc:spChg>
        <pc:spChg chg="mod">
          <ac:chgData name="Kerem Ataman" userId="4877ff4c3120fcf5" providerId="LiveId" clId="{1263C3DB-4AC1-4F26-A782-AD1FDC85207D}" dt="2021-02-09T04:15:47.141" v="8966" actId="164"/>
          <ac:spMkLst>
            <pc:docMk/>
            <pc:sldMk cId="1727093747" sldId="274"/>
            <ac:spMk id="21" creationId="{47207C8C-8A01-4D12-9C5F-770B3EC951F1}"/>
          </ac:spMkLst>
        </pc:spChg>
        <pc:spChg chg="add mod">
          <ac:chgData name="Kerem Ataman" userId="4877ff4c3120fcf5" providerId="LiveId" clId="{1263C3DB-4AC1-4F26-A782-AD1FDC85207D}" dt="2021-02-09T04:15:47.141" v="8966" actId="164"/>
          <ac:spMkLst>
            <pc:docMk/>
            <pc:sldMk cId="1727093747" sldId="274"/>
            <ac:spMk id="22" creationId="{9EA03CDF-31C8-4FCC-AD1B-AEFE7FAFE179}"/>
          </ac:spMkLst>
        </pc:spChg>
        <pc:spChg chg="mod">
          <ac:chgData name="Kerem Ataman" userId="4877ff4c3120fcf5" providerId="LiveId" clId="{1263C3DB-4AC1-4F26-A782-AD1FDC85207D}" dt="2021-02-09T04:15:47.141" v="8966" actId="164"/>
          <ac:spMkLst>
            <pc:docMk/>
            <pc:sldMk cId="1727093747" sldId="274"/>
            <ac:spMk id="23" creationId="{9508C23E-3966-44D1-8C76-5349BED560B1}"/>
          </ac:spMkLst>
        </pc:spChg>
        <pc:spChg chg="add mod">
          <ac:chgData name="Kerem Ataman" userId="4877ff4c3120fcf5" providerId="LiveId" clId="{1263C3DB-4AC1-4F26-A782-AD1FDC85207D}" dt="2021-02-09T04:15:47.141" v="8966" actId="164"/>
          <ac:spMkLst>
            <pc:docMk/>
            <pc:sldMk cId="1727093747" sldId="274"/>
            <ac:spMk id="24" creationId="{E1599A4F-9C83-4B90-8D6D-60B5A47CA0C7}"/>
          </ac:spMkLst>
        </pc:spChg>
        <pc:spChg chg="mod">
          <ac:chgData name="Kerem Ataman" userId="4877ff4c3120fcf5" providerId="LiveId" clId="{1263C3DB-4AC1-4F26-A782-AD1FDC85207D}" dt="2021-02-09T04:15:47.141" v="8966" actId="164"/>
          <ac:spMkLst>
            <pc:docMk/>
            <pc:sldMk cId="1727093747" sldId="274"/>
            <ac:spMk id="25" creationId="{763A5E33-D436-46F8-B119-18C9B3E7566D}"/>
          </ac:spMkLst>
        </pc:spChg>
        <pc:spChg chg="add mod">
          <ac:chgData name="Kerem Ataman" userId="4877ff4c3120fcf5" providerId="LiveId" clId="{1263C3DB-4AC1-4F26-A782-AD1FDC85207D}" dt="2021-02-09T04:15:47.141" v="8966" actId="164"/>
          <ac:spMkLst>
            <pc:docMk/>
            <pc:sldMk cId="1727093747" sldId="274"/>
            <ac:spMk id="26" creationId="{3CF79DBA-9302-4A14-885C-1D7BFB10B797}"/>
          </ac:spMkLst>
        </pc:spChg>
        <pc:spChg chg="mod">
          <ac:chgData name="Kerem Ataman" userId="4877ff4c3120fcf5" providerId="LiveId" clId="{1263C3DB-4AC1-4F26-A782-AD1FDC85207D}" dt="2021-02-09T04:15:47.141" v="8966" actId="164"/>
          <ac:spMkLst>
            <pc:docMk/>
            <pc:sldMk cId="1727093747" sldId="274"/>
            <ac:spMk id="27" creationId="{23E1BF04-5A5C-49CE-A065-4D99A13370C2}"/>
          </ac:spMkLst>
        </pc:spChg>
        <pc:spChg chg="add mod">
          <ac:chgData name="Kerem Ataman" userId="4877ff4c3120fcf5" providerId="LiveId" clId="{1263C3DB-4AC1-4F26-A782-AD1FDC85207D}" dt="2021-02-09T04:15:47.141" v="8966" actId="164"/>
          <ac:spMkLst>
            <pc:docMk/>
            <pc:sldMk cId="1727093747" sldId="274"/>
            <ac:spMk id="28" creationId="{3CEB7D89-FAA6-4EE6-810D-459F23D29448}"/>
          </ac:spMkLst>
        </pc:spChg>
        <pc:spChg chg="mod">
          <ac:chgData name="Kerem Ataman" userId="4877ff4c3120fcf5" providerId="LiveId" clId="{1263C3DB-4AC1-4F26-A782-AD1FDC85207D}" dt="2021-02-09T04:15:47.141" v="8966" actId="164"/>
          <ac:spMkLst>
            <pc:docMk/>
            <pc:sldMk cId="1727093747" sldId="274"/>
            <ac:spMk id="29" creationId="{311EDCE0-CA74-444F-9488-533EF8D3203C}"/>
          </ac:spMkLst>
        </pc:spChg>
        <pc:spChg chg="add mod">
          <ac:chgData name="Kerem Ataman" userId="4877ff4c3120fcf5" providerId="LiveId" clId="{1263C3DB-4AC1-4F26-A782-AD1FDC85207D}" dt="2021-02-09T04:15:47.141" v="8966" actId="164"/>
          <ac:spMkLst>
            <pc:docMk/>
            <pc:sldMk cId="1727093747" sldId="274"/>
            <ac:spMk id="30" creationId="{EB3C3B43-9DF0-487B-9518-F0E249A5B7F6}"/>
          </ac:spMkLst>
        </pc:spChg>
        <pc:spChg chg="mod">
          <ac:chgData name="Kerem Ataman" userId="4877ff4c3120fcf5" providerId="LiveId" clId="{1263C3DB-4AC1-4F26-A782-AD1FDC85207D}" dt="2021-02-09T04:15:47.141" v="8966" actId="164"/>
          <ac:spMkLst>
            <pc:docMk/>
            <pc:sldMk cId="1727093747" sldId="274"/>
            <ac:spMk id="31" creationId="{62947062-51EF-4778-BD8B-47B4A3FE1487}"/>
          </ac:spMkLst>
        </pc:spChg>
        <pc:spChg chg="add mod">
          <ac:chgData name="Kerem Ataman" userId="4877ff4c3120fcf5" providerId="LiveId" clId="{1263C3DB-4AC1-4F26-A782-AD1FDC85207D}" dt="2021-02-09T04:15:47.141" v="8966" actId="164"/>
          <ac:spMkLst>
            <pc:docMk/>
            <pc:sldMk cId="1727093747" sldId="274"/>
            <ac:spMk id="32" creationId="{81B06ADA-CB8C-403A-9C6D-44EC37A2C219}"/>
          </ac:spMkLst>
        </pc:spChg>
        <pc:spChg chg="mod">
          <ac:chgData name="Kerem Ataman" userId="4877ff4c3120fcf5" providerId="LiveId" clId="{1263C3DB-4AC1-4F26-A782-AD1FDC85207D}" dt="2021-02-09T04:15:47.141" v="8966" actId="164"/>
          <ac:spMkLst>
            <pc:docMk/>
            <pc:sldMk cId="1727093747" sldId="274"/>
            <ac:spMk id="33" creationId="{D0164EE4-4D70-4E4E-88F8-FC2119EFE69F}"/>
          </ac:spMkLst>
        </pc:spChg>
        <pc:spChg chg="add mod">
          <ac:chgData name="Kerem Ataman" userId="4877ff4c3120fcf5" providerId="LiveId" clId="{1263C3DB-4AC1-4F26-A782-AD1FDC85207D}" dt="2021-02-09T04:15:47.141" v="8966" actId="164"/>
          <ac:spMkLst>
            <pc:docMk/>
            <pc:sldMk cId="1727093747" sldId="274"/>
            <ac:spMk id="34" creationId="{D803FD85-F379-430F-90C5-D3F2579EF500}"/>
          </ac:spMkLst>
        </pc:spChg>
        <pc:spChg chg="mod">
          <ac:chgData name="Kerem Ataman" userId="4877ff4c3120fcf5" providerId="LiveId" clId="{1263C3DB-4AC1-4F26-A782-AD1FDC85207D}" dt="2021-02-09T04:15:47.141" v="8966" actId="164"/>
          <ac:spMkLst>
            <pc:docMk/>
            <pc:sldMk cId="1727093747" sldId="274"/>
            <ac:spMk id="35" creationId="{A5002D7F-7BCB-4D5B-815B-0C5C32AD4DF3}"/>
          </ac:spMkLst>
        </pc:spChg>
        <pc:spChg chg="add mod">
          <ac:chgData name="Kerem Ataman" userId="4877ff4c3120fcf5" providerId="LiveId" clId="{1263C3DB-4AC1-4F26-A782-AD1FDC85207D}" dt="2021-02-09T04:15:47.141" v="8966" actId="164"/>
          <ac:spMkLst>
            <pc:docMk/>
            <pc:sldMk cId="1727093747" sldId="274"/>
            <ac:spMk id="36" creationId="{5DA6A77A-D294-4ED1-ABEC-5FC2F08343AD}"/>
          </ac:spMkLst>
        </pc:spChg>
        <pc:spChg chg="mod">
          <ac:chgData name="Kerem Ataman" userId="4877ff4c3120fcf5" providerId="LiveId" clId="{1263C3DB-4AC1-4F26-A782-AD1FDC85207D}" dt="2021-02-09T04:15:47.141" v="8966" actId="164"/>
          <ac:spMkLst>
            <pc:docMk/>
            <pc:sldMk cId="1727093747" sldId="274"/>
            <ac:spMk id="37" creationId="{E98EBAF1-712B-476E-A704-50D4C7C8069A}"/>
          </ac:spMkLst>
        </pc:spChg>
        <pc:spChg chg="add mod">
          <ac:chgData name="Kerem Ataman" userId="4877ff4c3120fcf5" providerId="LiveId" clId="{1263C3DB-4AC1-4F26-A782-AD1FDC85207D}" dt="2021-02-09T04:15:47.141" v="8966" actId="164"/>
          <ac:spMkLst>
            <pc:docMk/>
            <pc:sldMk cId="1727093747" sldId="274"/>
            <ac:spMk id="38" creationId="{FAA405BB-9B39-4C48-8177-E9D04C99DB4B}"/>
          </ac:spMkLst>
        </pc:spChg>
        <pc:spChg chg="mod">
          <ac:chgData name="Kerem Ataman" userId="4877ff4c3120fcf5" providerId="LiveId" clId="{1263C3DB-4AC1-4F26-A782-AD1FDC85207D}" dt="2021-02-09T04:15:47.141" v="8966" actId="164"/>
          <ac:spMkLst>
            <pc:docMk/>
            <pc:sldMk cId="1727093747" sldId="274"/>
            <ac:spMk id="39" creationId="{B2E54B2A-55EA-4CA8-8426-53B5A7521C16}"/>
          </ac:spMkLst>
        </pc:spChg>
        <pc:spChg chg="add mod">
          <ac:chgData name="Kerem Ataman" userId="4877ff4c3120fcf5" providerId="LiveId" clId="{1263C3DB-4AC1-4F26-A782-AD1FDC85207D}" dt="2021-02-09T04:15:47.141" v="8966" actId="164"/>
          <ac:spMkLst>
            <pc:docMk/>
            <pc:sldMk cId="1727093747" sldId="274"/>
            <ac:spMk id="40" creationId="{7B54B7BB-A80E-4F3F-8BC5-3B64C3694E2D}"/>
          </ac:spMkLst>
        </pc:spChg>
        <pc:spChg chg="mod">
          <ac:chgData name="Kerem Ataman" userId="4877ff4c3120fcf5" providerId="LiveId" clId="{1263C3DB-4AC1-4F26-A782-AD1FDC85207D}" dt="2021-02-09T04:15:47.141" v="8966" actId="164"/>
          <ac:spMkLst>
            <pc:docMk/>
            <pc:sldMk cId="1727093747" sldId="274"/>
            <ac:spMk id="41" creationId="{C7F52809-F69A-4BF4-A6D1-DFCE00F9CD7C}"/>
          </ac:spMkLst>
        </pc:spChg>
        <pc:spChg chg="add mod">
          <ac:chgData name="Kerem Ataman" userId="4877ff4c3120fcf5" providerId="LiveId" clId="{1263C3DB-4AC1-4F26-A782-AD1FDC85207D}" dt="2021-02-09T04:15:47.141" v="8966" actId="164"/>
          <ac:spMkLst>
            <pc:docMk/>
            <pc:sldMk cId="1727093747" sldId="274"/>
            <ac:spMk id="42" creationId="{FDC01BDC-38DD-4965-8FA7-953457530CAC}"/>
          </ac:spMkLst>
        </pc:spChg>
        <pc:spChg chg="mod">
          <ac:chgData name="Kerem Ataman" userId="4877ff4c3120fcf5" providerId="LiveId" clId="{1263C3DB-4AC1-4F26-A782-AD1FDC85207D}" dt="2021-02-09T04:15:47.141" v="8966" actId="164"/>
          <ac:spMkLst>
            <pc:docMk/>
            <pc:sldMk cId="1727093747" sldId="274"/>
            <ac:spMk id="43" creationId="{9CDF73C5-00DD-4E33-B9B1-3B299C1616FC}"/>
          </ac:spMkLst>
        </pc:spChg>
        <pc:spChg chg="add mod">
          <ac:chgData name="Kerem Ataman" userId="4877ff4c3120fcf5" providerId="LiveId" clId="{1263C3DB-4AC1-4F26-A782-AD1FDC85207D}" dt="2021-02-09T04:15:47.141" v="8966" actId="164"/>
          <ac:spMkLst>
            <pc:docMk/>
            <pc:sldMk cId="1727093747" sldId="274"/>
            <ac:spMk id="44" creationId="{D47BD64F-AA23-4DB3-B699-EC31BDBB61B4}"/>
          </ac:spMkLst>
        </pc:spChg>
        <pc:spChg chg="mod">
          <ac:chgData name="Kerem Ataman" userId="4877ff4c3120fcf5" providerId="LiveId" clId="{1263C3DB-4AC1-4F26-A782-AD1FDC85207D}" dt="2021-02-09T04:15:47.141" v="8966" actId="164"/>
          <ac:spMkLst>
            <pc:docMk/>
            <pc:sldMk cId="1727093747" sldId="274"/>
            <ac:spMk id="45" creationId="{53D1B6A6-C950-48F8-BFDD-61F2E58AA434}"/>
          </ac:spMkLst>
        </pc:spChg>
        <pc:spChg chg="add mod">
          <ac:chgData name="Kerem Ataman" userId="4877ff4c3120fcf5" providerId="LiveId" clId="{1263C3DB-4AC1-4F26-A782-AD1FDC85207D}" dt="2021-02-09T04:15:47.141" v="8966" actId="164"/>
          <ac:spMkLst>
            <pc:docMk/>
            <pc:sldMk cId="1727093747" sldId="274"/>
            <ac:spMk id="46" creationId="{B5F22310-AA95-4D41-83F4-E812EE313BBC}"/>
          </ac:spMkLst>
        </pc:spChg>
        <pc:spChg chg="mod">
          <ac:chgData name="Kerem Ataman" userId="4877ff4c3120fcf5" providerId="LiveId" clId="{1263C3DB-4AC1-4F26-A782-AD1FDC85207D}" dt="2021-02-09T04:15:47.141" v="8966" actId="164"/>
          <ac:spMkLst>
            <pc:docMk/>
            <pc:sldMk cId="1727093747" sldId="274"/>
            <ac:spMk id="47" creationId="{C36720D9-9747-4654-B163-0494C0565E09}"/>
          </ac:spMkLst>
        </pc:spChg>
        <pc:spChg chg="add mod">
          <ac:chgData name="Kerem Ataman" userId="4877ff4c3120fcf5" providerId="LiveId" clId="{1263C3DB-4AC1-4F26-A782-AD1FDC85207D}" dt="2021-02-09T04:15:47.141" v="8966" actId="164"/>
          <ac:spMkLst>
            <pc:docMk/>
            <pc:sldMk cId="1727093747" sldId="274"/>
            <ac:spMk id="48" creationId="{C0C6FAA9-ADA6-446D-B85F-FB1A800017D5}"/>
          </ac:spMkLst>
        </pc:spChg>
        <pc:spChg chg="mod">
          <ac:chgData name="Kerem Ataman" userId="4877ff4c3120fcf5" providerId="LiveId" clId="{1263C3DB-4AC1-4F26-A782-AD1FDC85207D}" dt="2021-02-09T04:15:47.141" v="8966" actId="164"/>
          <ac:spMkLst>
            <pc:docMk/>
            <pc:sldMk cId="1727093747" sldId="274"/>
            <ac:spMk id="49" creationId="{F0F7BD2F-9F0B-4ACE-94E8-E2E929F86C6F}"/>
          </ac:spMkLst>
        </pc:spChg>
        <pc:spChg chg="add mod">
          <ac:chgData name="Kerem Ataman" userId="4877ff4c3120fcf5" providerId="LiveId" clId="{1263C3DB-4AC1-4F26-A782-AD1FDC85207D}" dt="2021-02-09T04:15:47.141" v="8966" actId="164"/>
          <ac:spMkLst>
            <pc:docMk/>
            <pc:sldMk cId="1727093747" sldId="274"/>
            <ac:spMk id="50" creationId="{E84414E8-265A-4D64-95ED-F5E12CA3F95E}"/>
          </ac:spMkLst>
        </pc:spChg>
        <pc:spChg chg="mod">
          <ac:chgData name="Kerem Ataman" userId="4877ff4c3120fcf5" providerId="LiveId" clId="{1263C3DB-4AC1-4F26-A782-AD1FDC85207D}" dt="2021-02-09T04:15:47.141" v="8966" actId="164"/>
          <ac:spMkLst>
            <pc:docMk/>
            <pc:sldMk cId="1727093747" sldId="274"/>
            <ac:spMk id="51" creationId="{94BD76C7-F4DE-4B72-B025-8B7B41AB02ED}"/>
          </ac:spMkLst>
        </pc:spChg>
        <pc:spChg chg="add mod">
          <ac:chgData name="Kerem Ataman" userId="4877ff4c3120fcf5" providerId="LiveId" clId="{1263C3DB-4AC1-4F26-A782-AD1FDC85207D}" dt="2021-02-09T04:15:47.141" v="8966" actId="164"/>
          <ac:spMkLst>
            <pc:docMk/>
            <pc:sldMk cId="1727093747" sldId="274"/>
            <ac:spMk id="52" creationId="{A20EA704-FFE5-40C9-86D2-E51AB17B5E9D}"/>
          </ac:spMkLst>
        </pc:spChg>
        <pc:spChg chg="mod">
          <ac:chgData name="Kerem Ataman" userId="4877ff4c3120fcf5" providerId="LiveId" clId="{1263C3DB-4AC1-4F26-A782-AD1FDC85207D}" dt="2021-02-09T04:15:47.141" v="8966" actId="164"/>
          <ac:spMkLst>
            <pc:docMk/>
            <pc:sldMk cId="1727093747" sldId="274"/>
            <ac:spMk id="53" creationId="{1EA31664-984E-4F80-9ACF-573522175AC7}"/>
          </ac:spMkLst>
        </pc:spChg>
        <pc:spChg chg="add mod">
          <ac:chgData name="Kerem Ataman" userId="4877ff4c3120fcf5" providerId="LiveId" clId="{1263C3DB-4AC1-4F26-A782-AD1FDC85207D}" dt="2021-02-09T04:15:47.141" v="8966" actId="164"/>
          <ac:spMkLst>
            <pc:docMk/>
            <pc:sldMk cId="1727093747" sldId="274"/>
            <ac:spMk id="54" creationId="{834B1B95-FC61-4538-8738-AAD6B74A6E44}"/>
          </ac:spMkLst>
        </pc:spChg>
        <pc:spChg chg="mod">
          <ac:chgData name="Kerem Ataman" userId="4877ff4c3120fcf5" providerId="LiveId" clId="{1263C3DB-4AC1-4F26-A782-AD1FDC85207D}" dt="2021-02-09T04:15:47.141" v="8966" actId="164"/>
          <ac:spMkLst>
            <pc:docMk/>
            <pc:sldMk cId="1727093747" sldId="274"/>
            <ac:spMk id="55" creationId="{ADB07AFA-B0B4-4D08-BEFB-16B58ABB18F9}"/>
          </ac:spMkLst>
        </pc:spChg>
        <pc:spChg chg="mod">
          <ac:chgData name="Kerem Ataman" userId="4877ff4c3120fcf5" providerId="LiveId" clId="{1263C3DB-4AC1-4F26-A782-AD1FDC85207D}" dt="2021-02-09T04:15:47.141" v="8966" actId="164"/>
          <ac:spMkLst>
            <pc:docMk/>
            <pc:sldMk cId="1727093747" sldId="274"/>
            <ac:spMk id="57" creationId="{E7E23FB5-ED1B-40CA-A954-A7F7163B12E4}"/>
          </ac:spMkLst>
        </pc:spChg>
        <pc:spChg chg="mod">
          <ac:chgData name="Kerem Ataman" userId="4877ff4c3120fcf5" providerId="LiveId" clId="{1263C3DB-4AC1-4F26-A782-AD1FDC85207D}" dt="2021-02-09T04:15:47.141" v="8966" actId="164"/>
          <ac:spMkLst>
            <pc:docMk/>
            <pc:sldMk cId="1727093747" sldId="274"/>
            <ac:spMk id="59" creationId="{C5A0ACE8-7EE0-4AAE-B4C5-4760CC9A5B45}"/>
          </ac:spMkLst>
        </pc:spChg>
        <pc:spChg chg="mod">
          <ac:chgData name="Kerem Ataman" userId="4877ff4c3120fcf5" providerId="LiveId" clId="{1263C3DB-4AC1-4F26-A782-AD1FDC85207D}" dt="2021-02-09T04:15:47.141" v="8966" actId="164"/>
          <ac:spMkLst>
            <pc:docMk/>
            <pc:sldMk cId="1727093747" sldId="274"/>
            <ac:spMk id="61" creationId="{8ED7AC84-646B-42DD-B18D-5C812A20169B}"/>
          </ac:spMkLst>
        </pc:spChg>
        <pc:spChg chg="del mod">
          <ac:chgData name="Kerem Ataman" userId="4877ff4c3120fcf5" providerId="LiveId" clId="{1263C3DB-4AC1-4F26-A782-AD1FDC85207D}" dt="2020-12-31T17:05:42.795" v="7844" actId="478"/>
          <ac:spMkLst>
            <pc:docMk/>
            <pc:sldMk cId="1727093747" sldId="274"/>
            <ac:spMk id="63" creationId="{8F7DF1F6-8CD5-4073-AF08-7F7F4BB6CE6A}"/>
          </ac:spMkLst>
        </pc:spChg>
        <pc:spChg chg="del">
          <ac:chgData name="Kerem Ataman" userId="4877ff4c3120fcf5" providerId="LiveId" clId="{1263C3DB-4AC1-4F26-A782-AD1FDC85207D}" dt="2020-12-31T16:51:53.968" v="7345" actId="478"/>
          <ac:spMkLst>
            <pc:docMk/>
            <pc:sldMk cId="1727093747" sldId="274"/>
            <ac:spMk id="65" creationId="{F1C79AD8-48FA-4558-ACC0-DD49813A48F7}"/>
          </ac:spMkLst>
        </pc:spChg>
        <pc:spChg chg="del">
          <ac:chgData name="Kerem Ataman" userId="4877ff4c3120fcf5" providerId="LiveId" clId="{1263C3DB-4AC1-4F26-A782-AD1FDC85207D}" dt="2020-12-31T16:51:53.968" v="7345" actId="478"/>
          <ac:spMkLst>
            <pc:docMk/>
            <pc:sldMk cId="1727093747" sldId="274"/>
            <ac:spMk id="115" creationId="{889E7EC6-8532-46BA-A983-854E8CB0FBDF}"/>
          </ac:spMkLst>
        </pc:spChg>
        <pc:spChg chg="del">
          <ac:chgData name="Kerem Ataman" userId="4877ff4c3120fcf5" providerId="LiveId" clId="{1263C3DB-4AC1-4F26-A782-AD1FDC85207D}" dt="2020-12-31T16:51:53.968" v="7345" actId="478"/>
          <ac:spMkLst>
            <pc:docMk/>
            <pc:sldMk cId="1727093747" sldId="274"/>
            <ac:spMk id="117" creationId="{52E56381-40D2-4D70-82F4-720A02694B9C}"/>
          </ac:spMkLst>
        </pc:spChg>
        <pc:spChg chg="del">
          <ac:chgData name="Kerem Ataman" userId="4877ff4c3120fcf5" providerId="LiveId" clId="{1263C3DB-4AC1-4F26-A782-AD1FDC85207D}" dt="2020-12-31T16:51:53.968" v="7345" actId="478"/>
          <ac:spMkLst>
            <pc:docMk/>
            <pc:sldMk cId="1727093747" sldId="274"/>
            <ac:spMk id="119" creationId="{FF9E5228-7B17-40DE-A2D5-43FA0975CEC4}"/>
          </ac:spMkLst>
        </pc:spChg>
        <pc:spChg chg="del">
          <ac:chgData name="Kerem Ataman" userId="4877ff4c3120fcf5" providerId="LiveId" clId="{1263C3DB-4AC1-4F26-A782-AD1FDC85207D}" dt="2020-12-31T16:51:53.968" v="7345" actId="478"/>
          <ac:spMkLst>
            <pc:docMk/>
            <pc:sldMk cId="1727093747" sldId="274"/>
            <ac:spMk id="121" creationId="{D4D0CF06-7E03-4B0A-A9E1-453B085EAA77}"/>
          </ac:spMkLst>
        </pc:spChg>
        <pc:spChg chg="del">
          <ac:chgData name="Kerem Ataman" userId="4877ff4c3120fcf5" providerId="LiveId" clId="{1263C3DB-4AC1-4F26-A782-AD1FDC85207D}" dt="2020-12-31T16:51:53.968" v="7345" actId="478"/>
          <ac:spMkLst>
            <pc:docMk/>
            <pc:sldMk cId="1727093747" sldId="274"/>
            <ac:spMk id="123" creationId="{10ED869B-6201-4F03-84E6-0E265C455AAF}"/>
          </ac:spMkLst>
        </pc:spChg>
        <pc:spChg chg="del">
          <ac:chgData name="Kerem Ataman" userId="4877ff4c3120fcf5" providerId="LiveId" clId="{1263C3DB-4AC1-4F26-A782-AD1FDC85207D}" dt="2020-12-31T16:51:53.968" v="7345" actId="478"/>
          <ac:spMkLst>
            <pc:docMk/>
            <pc:sldMk cId="1727093747" sldId="274"/>
            <ac:spMk id="125" creationId="{5BF163B9-CD14-4B62-A386-928BC2ACE49E}"/>
          </ac:spMkLst>
        </pc:spChg>
        <pc:spChg chg="del">
          <ac:chgData name="Kerem Ataman" userId="4877ff4c3120fcf5" providerId="LiveId" clId="{1263C3DB-4AC1-4F26-A782-AD1FDC85207D}" dt="2020-12-31T16:51:53.968" v="7345" actId="478"/>
          <ac:spMkLst>
            <pc:docMk/>
            <pc:sldMk cId="1727093747" sldId="274"/>
            <ac:spMk id="127" creationId="{C7F9B4B2-78A8-4CA5-93D3-F6310BC50324}"/>
          </ac:spMkLst>
        </pc:spChg>
        <pc:spChg chg="del">
          <ac:chgData name="Kerem Ataman" userId="4877ff4c3120fcf5" providerId="LiveId" clId="{1263C3DB-4AC1-4F26-A782-AD1FDC85207D}" dt="2020-12-31T16:51:53.968" v="7345" actId="478"/>
          <ac:spMkLst>
            <pc:docMk/>
            <pc:sldMk cId="1727093747" sldId="274"/>
            <ac:spMk id="129" creationId="{B871FE2A-50E3-4452-8BB7-D2C4DA8506A1}"/>
          </ac:spMkLst>
        </pc:spChg>
        <pc:spChg chg="del">
          <ac:chgData name="Kerem Ataman" userId="4877ff4c3120fcf5" providerId="LiveId" clId="{1263C3DB-4AC1-4F26-A782-AD1FDC85207D}" dt="2020-12-31T16:51:53.968" v="7345" actId="478"/>
          <ac:spMkLst>
            <pc:docMk/>
            <pc:sldMk cId="1727093747" sldId="274"/>
            <ac:spMk id="131" creationId="{7FCE9577-4DFC-4C81-869D-C7F3CC61B369}"/>
          </ac:spMkLst>
        </pc:spChg>
        <pc:spChg chg="del">
          <ac:chgData name="Kerem Ataman" userId="4877ff4c3120fcf5" providerId="LiveId" clId="{1263C3DB-4AC1-4F26-A782-AD1FDC85207D}" dt="2020-12-31T16:51:53.968" v="7345" actId="478"/>
          <ac:spMkLst>
            <pc:docMk/>
            <pc:sldMk cId="1727093747" sldId="274"/>
            <ac:spMk id="133" creationId="{0831AC8D-C19F-4B2C-837B-E013350470A9}"/>
          </ac:spMkLst>
        </pc:spChg>
        <pc:spChg chg="del">
          <ac:chgData name="Kerem Ataman" userId="4877ff4c3120fcf5" providerId="LiveId" clId="{1263C3DB-4AC1-4F26-A782-AD1FDC85207D}" dt="2020-12-31T16:51:53.968" v="7345" actId="478"/>
          <ac:spMkLst>
            <pc:docMk/>
            <pc:sldMk cId="1727093747" sldId="274"/>
            <ac:spMk id="135" creationId="{5E0CD208-73E4-4337-8158-7B63230CDC3F}"/>
          </ac:spMkLst>
        </pc:spChg>
        <pc:spChg chg="del">
          <ac:chgData name="Kerem Ataman" userId="4877ff4c3120fcf5" providerId="LiveId" clId="{1263C3DB-4AC1-4F26-A782-AD1FDC85207D}" dt="2020-12-31T16:51:53.968" v="7345" actId="478"/>
          <ac:spMkLst>
            <pc:docMk/>
            <pc:sldMk cId="1727093747" sldId="274"/>
            <ac:spMk id="137" creationId="{3503DDAD-3E1D-4262-BE18-A3ACDC6F9F5D}"/>
          </ac:spMkLst>
        </pc:spChg>
        <pc:spChg chg="del">
          <ac:chgData name="Kerem Ataman" userId="4877ff4c3120fcf5" providerId="LiveId" clId="{1263C3DB-4AC1-4F26-A782-AD1FDC85207D}" dt="2020-12-31T16:51:53.968" v="7345" actId="478"/>
          <ac:spMkLst>
            <pc:docMk/>
            <pc:sldMk cId="1727093747" sldId="274"/>
            <ac:spMk id="139" creationId="{597222DE-DD39-4DFB-BF68-E16A435EA53C}"/>
          </ac:spMkLst>
        </pc:spChg>
        <pc:spChg chg="del">
          <ac:chgData name="Kerem Ataman" userId="4877ff4c3120fcf5" providerId="LiveId" clId="{1263C3DB-4AC1-4F26-A782-AD1FDC85207D}" dt="2020-12-31T16:51:53.968" v="7345" actId="478"/>
          <ac:spMkLst>
            <pc:docMk/>
            <pc:sldMk cId="1727093747" sldId="274"/>
            <ac:spMk id="141" creationId="{CE6EF358-0247-4BE3-A064-0EECEBF1F276}"/>
          </ac:spMkLst>
        </pc:spChg>
        <pc:spChg chg="del">
          <ac:chgData name="Kerem Ataman" userId="4877ff4c3120fcf5" providerId="LiveId" clId="{1263C3DB-4AC1-4F26-A782-AD1FDC85207D}" dt="2020-12-31T16:51:53.968" v="7345" actId="478"/>
          <ac:spMkLst>
            <pc:docMk/>
            <pc:sldMk cId="1727093747" sldId="274"/>
            <ac:spMk id="143" creationId="{E0ADFBCB-EBAB-48C7-9653-821EBE1333F2}"/>
          </ac:spMkLst>
        </pc:spChg>
        <pc:spChg chg="del">
          <ac:chgData name="Kerem Ataman" userId="4877ff4c3120fcf5" providerId="LiveId" clId="{1263C3DB-4AC1-4F26-A782-AD1FDC85207D}" dt="2020-12-31T16:51:53.968" v="7345" actId="478"/>
          <ac:spMkLst>
            <pc:docMk/>
            <pc:sldMk cId="1727093747" sldId="274"/>
            <ac:spMk id="145" creationId="{A6B486E1-B558-4E0D-A66F-126A29F4BAE1}"/>
          </ac:spMkLst>
        </pc:spChg>
        <pc:spChg chg="del">
          <ac:chgData name="Kerem Ataman" userId="4877ff4c3120fcf5" providerId="LiveId" clId="{1263C3DB-4AC1-4F26-A782-AD1FDC85207D}" dt="2020-12-31T16:51:53.968" v="7345" actId="478"/>
          <ac:spMkLst>
            <pc:docMk/>
            <pc:sldMk cId="1727093747" sldId="274"/>
            <ac:spMk id="147" creationId="{69DF983A-D764-44D1-9522-E3280D04676C}"/>
          </ac:spMkLst>
        </pc:spChg>
        <pc:spChg chg="del">
          <ac:chgData name="Kerem Ataman" userId="4877ff4c3120fcf5" providerId="LiveId" clId="{1263C3DB-4AC1-4F26-A782-AD1FDC85207D}" dt="2020-12-31T16:51:53.968" v="7345" actId="478"/>
          <ac:spMkLst>
            <pc:docMk/>
            <pc:sldMk cId="1727093747" sldId="274"/>
            <ac:spMk id="149" creationId="{840A0C42-B149-4EA8-83F3-DC57920B8A43}"/>
          </ac:spMkLst>
        </pc:spChg>
        <pc:spChg chg="del">
          <ac:chgData name="Kerem Ataman" userId="4877ff4c3120fcf5" providerId="LiveId" clId="{1263C3DB-4AC1-4F26-A782-AD1FDC85207D}" dt="2020-12-31T16:51:53.968" v="7345" actId="478"/>
          <ac:spMkLst>
            <pc:docMk/>
            <pc:sldMk cId="1727093747" sldId="274"/>
            <ac:spMk id="151" creationId="{26BECDE4-4070-4DB5-86CF-9374064D9000}"/>
          </ac:spMkLst>
        </pc:spChg>
        <pc:spChg chg="del">
          <ac:chgData name="Kerem Ataman" userId="4877ff4c3120fcf5" providerId="LiveId" clId="{1263C3DB-4AC1-4F26-A782-AD1FDC85207D}" dt="2020-12-31T16:51:53.968" v="7345" actId="478"/>
          <ac:spMkLst>
            <pc:docMk/>
            <pc:sldMk cId="1727093747" sldId="274"/>
            <ac:spMk id="153" creationId="{DE37901B-4F64-4EF4-A3C3-E52F0E6F0848}"/>
          </ac:spMkLst>
        </pc:spChg>
        <pc:spChg chg="del">
          <ac:chgData name="Kerem Ataman" userId="4877ff4c3120fcf5" providerId="LiveId" clId="{1263C3DB-4AC1-4F26-A782-AD1FDC85207D}" dt="2020-12-31T16:51:53.968" v="7345" actId="478"/>
          <ac:spMkLst>
            <pc:docMk/>
            <pc:sldMk cId="1727093747" sldId="274"/>
            <ac:spMk id="155" creationId="{339DE747-A156-4121-91CB-767FB6672FDB}"/>
          </ac:spMkLst>
        </pc:spChg>
        <pc:spChg chg="del">
          <ac:chgData name="Kerem Ataman" userId="4877ff4c3120fcf5" providerId="LiveId" clId="{1263C3DB-4AC1-4F26-A782-AD1FDC85207D}" dt="2020-12-31T16:51:53.968" v="7345" actId="478"/>
          <ac:spMkLst>
            <pc:docMk/>
            <pc:sldMk cId="1727093747" sldId="274"/>
            <ac:spMk id="157" creationId="{E02D72F9-FB72-47CC-BDB6-C481D3A5628D}"/>
          </ac:spMkLst>
        </pc:spChg>
        <pc:spChg chg="del">
          <ac:chgData name="Kerem Ataman" userId="4877ff4c3120fcf5" providerId="LiveId" clId="{1263C3DB-4AC1-4F26-A782-AD1FDC85207D}" dt="2020-12-31T16:51:53.968" v="7345" actId="478"/>
          <ac:spMkLst>
            <pc:docMk/>
            <pc:sldMk cId="1727093747" sldId="274"/>
            <ac:spMk id="159" creationId="{E970E5CA-8B52-43E6-9772-089D48D54FEB}"/>
          </ac:spMkLst>
        </pc:spChg>
        <pc:spChg chg="del">
          <ac:chgData name="Kerem Ataman" userId="4877ff4c3120fcf5" providerId="LiveId" clId="{1263C3DB-4AC1-4F26-A782-AD1FDC85207D}" dt="2020-12-31T16:51:53.968" v="7345" actId="478"/>
          <ac:spMkLst>
            <pc:docMk/>
            <pc:sldMk cId="1727093747" sldId="274"/>
            <ac:spMk id="161" creationId="{0458BB5E-F91F-4443-A566-427A7250D991}"/>
          </ac:spMkLst>
        </pc:spChg>
        <pc:grpChg chg="add mod">
          <ac:chgData name="Kerem Ataman" userId="4877ff4c3120fcf5" providerId="LiveId" clId="{1263C3DB-4AC1-4F26-A782-AD1FDC85207D}" dt="2021-02-09T04:15:47.141" v="8966" actId="164"/>
          <ac:grpSpMkLst>
            <pc:docMk/>
            <pc:sldMk cId="1727093747" sldId="274"/>
            <ac:grpSpMk id="5" creationId="{3E853BC0-3C18-4ADA-8577-4E56EEA44393}"/>
          </ac:grpSpMkLst>
        </pc:grpChg>
      </pc:sldChg>
      <pc:sldChg chg="addSp delSp modSp add mod">
        <pc:chgData name="Kerem Ataman" userId="4877ff4c3120fcf5" providerId="LiveId" clId="{1263C3DB-4AC1-4F26-A782-AD1FDC85207D}" dt="2021-02-18T01:47:23.063" v="9150" actId="164"/>
        <pc:sldMkLst>
          <pc:docMk/>
          <pc:sldMk cId="2359537226" sldId="275"/>
        </pc:sldMkLst>
        <pc:spChg chg="mod">
          <ac:chgData name="Kerem Ataman" userId="4877ff4c3120fcf5" providerId="LiveId" clId="{1263C3DB-4AC1-4F26-A782-AD1FDC85207D}" dt="2021-02-18T01:47:23.063" v="9150" actId="164"/>
          <ac:spMkLst>
            <pc:docMk/>
            <pc:sldMk cId="2359537226" sldId="275"/>
            <ac:spMk id="2" creationId="{D5B30CDA-0446-4748-9D8E-B247CBA5DAB2}"/>
          </ac:spMkLst>
        </pc:spChg>
        <pc:spChg chg="mod">
          <ac:chgData name="Kerem Ataman" userId="4877ff4c3120fcf5" providerId="LiveId" clId="{1263C3DB-4AC1-4F26-A782-AD1FDC85207D}" dt="2021-02-18T01:47:23.063" v="9150" actId="164"/>
          <ac:spMkLst>
            <pc:docMk/>
            <pc:sldMk cId="2359537226" sldId="275"/>
            <ac:spMk id="3" creationId="{5093A8B9-00F3-4813-8E38-E3C2FA9C95E3}"/>
          </ac:spMkLst>
        </pc:spChg>
        <pc:spChg chg="mod">
          <ac:chgData name="Kerem Ataman" userId="4877ff4c3120fcf5" providerId="LiveId" clId="{1263C3DB-4AC1-4F26-A782-AD1FDC85207D}" dt="2021-02-18T01:47:23.063" v="9150" actId="164"/>
          <ac:spMkLst>
            <pc:docMk/>
            <pc:sldMk cId="2359537226" sldId="275"/>
            <ac:spMk id="4" creationId="{19E911ED-396D-4211-846B-8B995AD2F6A8}"/>
          </ac:spMkLst>
        </pc:spChg>
        <pc:spChg chg="del mod">
          <ac:chgData name="Kerem Ataman" userId="4877ff4c3120fcf5" providerId="LiveId" clId="{1263C3DB-4AC1-4F26-A782-AD1FDC85207D}" dt="2020-12-31T17:42:29.684" v="8827"/>
          <ac:spMkLst>
            <pc:docMk/>
            <pc:sldMk cId="2359537226" sldId="275"/>
            <ac:spMk id="5" creationId="{1A62A3A0-2E8D-4BD9-B1E3-21F97A28E11D}"/>
          </ac:spMkLst>
        </pc:spChg>
        <pc:spChg chg="mod">
          <ac:chgData name="Kerem Ataman" userId="4877ff4c3120fcf5" providerId="LiveId" clId="{1263C3DB-4AC1-4F26-A782-AD1FDC85207D}" dt="2021-02-18T01:47:23.063" v="9150" actId="164"/>
          <ac:spMkLst>
            <pc:docMk/>
            <pc:sldMk cId="2359537226" sldId="275"/>
            <ac:spMk id="6" creationId="{AA76AB2F-BE0B-4A37-ABD3-90C57D891E5F}"/>
          </ac:spMkLst>
        </pc:spChg>
        <pc:spChg chg="del mod">
          <ac:chgData name="Kerem Ataman" userId="4877ff4c3120fcf5" providerId="LiveId" clId="{1263C3DB-4AC1-4F26-A782-AD1FDC85207D}" dt="2020-12-31T17:14:14.898" v="7902" actId="478"/>
          <ac:spMkLst>
            <pc:docMk/>
            <pc:sldMk cId="2359537226" sldId="275"/>
            <ac:spMk id="7" creationId="{AF5EC9E2-02B3-438A-96A2-EE0A412A3C54}"/>
          </ac:spMkLst>
        </pc:spChg>
        <pc:spChg chg="mod">
          <ac:chgData name="Kerem Ataman" userId="4877ff4c3120fcf5" providerId="LiveId" clId="{1263C3DB-4AC1-4F26-A782-AD1FDC85207D}" dt="2021-02-18T01:47:23.063" v="9150" actId="164"/>
          <ac:spMkLst>
            <pc:docMk/>
            <pc:sldMk cId="2359537226" sldId="275"/>
            <ac:spMk id="8" creationId="{10E8EE5A-4B1C-4700-8BAB-192E07CCB6EB}"/>
          </ac:spMkLst>
        </pc:spChg>
        <pc:spChg chg="mod">
          <ac:chgData name="Kerem Ataman" userId="4877ff4c3120fcf5" providerId="LiveId" clId="{1263C3DB-4AC1-4F26-A782-AD1FDC85207D}" dt="2021-02-18T01:47:23.063" v="9150" actId="164"/>
          <ac:spMkLst>
            <pc:docMk/>
            <pc:sldMk cId="2359537226" sldId="275"/>
            <ac:spMk id="9" creationId="{B712FD35-FA9B-4347-A7F2-A7A79541183A}"/>
          </ac:spMkLst>
        </pc:spChg>
        <pc:spChg chg="del mod">
          <ac:chgData name="Kerem Ataman" userId="4877ff4c3120fcf5" providerId="LiveId" clId="{1263C3DB-4AC1-4F26-A782-AD1FDC85207D}" dt="2020-12-31T17:14:14.898" v="7902" actId="478"/>
          <ac:spMkLst>
            <pc:docMk/>
            <pc:sldMk cId="2359537226" sldId="275"/>
            <ac:spMk id="10" creationId="{B17D5E24-1139-4C9E-A827-A2A3846BD897}"/>
          </ac:spMkLst>
        </pc:spChg>
        <pc:spChg chg="mod">
          <ac:chgData name="Kerem Ataman" userId="4877ff4c3120fcf5" providerId="LiveId" clId="{1263C3DB-4AC1-4F26-A782-AD1FDC85207D}" dt="2021-02-18T01:47:23.063" v="9150" actId="164"/>
          <ac:spMkLst>
            <pc:docMk/>
            <pc:sldMk cId="2359537226" sldId="275"/>
            <ac:spMk id="11" creationId="{9CEC77B5-1517-40D9-B8C2-98B752EBD028}"/>
          </ac:spMkLst>
        </pc:spChg>
        <pc:spChg chg="del mod">
          <ac:chgData name="Kerem Ataman" userId="4877ff4c3120fcf5" providerId="LiveId" clId="{1263C3DB-4AC1-4F26-A782-AD1FDC85207D}" dt="2020-12-31T17:14:14.898" v="7902" actId="478"/>
          <ac:spMkLst>
            <pc:docMk/>
            <pc:sldMk cId="2359537226" sldId="275"/>
            <ac:spMk id="12" creationId="{55784737-710C-48AC-82BA-A0FFADE6AA1E}"/>
          </ac:spMkLst>
        </pc:spChg>
        <pc:spChg chg="mod">
          <ac:chgData name="Kerem Ataman" userId="4877ff4c3120fcf5" providerId="LiveId" clId="{1263C3DB-4AC1-4F26-A782-AD1FDC85207D}" dt="2021-02-18T01:47:23.063" v="9150" actId="164"/>
          <ac:spMkLst>
            <pc:docMk/>
            <pc:sldMk cId="2359537226" sldId="275"/>
            <ac:spMk id="13" creationId="{79277D70-BEC6-4EC9-A6C5-2301BD74C1CA}"/>
          </ac:spMkLst>
        </pc:spChg>
        <pc:spChg chg="del mod">
          <ac:chgData name="Kerem Ataman" userId="4877ff4c3120fcf5" providerId="LiveId" clId="{1263C3DB-4AC1-4F26-A782-AD1FDC85207D}" dt="2020-12-31T17:14:14.898" v="7902" actId="478"/>
          <ac:spMkLst>
            <pc:docMk/>
            <pc:sldMk cId="2359537226" sldId="275"/>
            <ac:spMk id="14" creationId="{C270A871-466C-423F-B2BC-2237E1062C7B}"/>
          </ac:spMkLst>
        </pc:spChg>
        <pc:spChg chg="del mod">
          <ac:chgData name="Kerem Ataman" userId="4877ff4c3120fcf5" providerId="LiveId" clId="{1263C3DB-4AC1-4F26-A782-AD1FDC85207D}" dt="2020-12-31T17:14:14.898" v="7902" actId="478"/>
          <ac:spMkLst>
            <pc:docMk/>
            <pc:sldMk cId="2359537226" sldId="275"/>
            <ac:spMk id="16" creationId="{1F92B136-267D-4994-B4CF-1D94472100AB}"/>
          </ac:spMkLst>
        </pc:spChg>
        <pc:spChg chg="del mod">
          <ac:chgData name="Kerem Ataman" userId="4877ff4c3120fcf5" providerId="LiveId" clId="{1263C3DB-4AC1-4F26-A782-AD1FDC85207D}" dt="2020-12-31T17:13:37.114" v="7888" actId="478"/>
          <ac:spMkLst>
            <pc:docMk/>
            <pc:sldMk cId="2359537226" sldId="275"/>
            <ac:spMk id="17" creationId="{4F75E168-7CE8-42D3-ABA4-09B4C5BE0D7F}"/>
          </ac:spMkLst>
        </pc:spChg>
        <pc:spChg chg="del mod">
          <ac:chgData name="Kerem Ataman" userId="4877ff4c3120fcf5" providerId="LiveId" clId="{1263C3DB-4AC1-4F26-A782-AD1FDC85207D}" dt="2020-12-31T17:14:14.898" v="7902" actId="478"/>
          <ac:spMkLst>
            <pc:docMk/>
            <pc:sldMk cId="2359537226" sldId="275"/>
            <ac:spMk id="18" creationId="{5484494B-86C7-4699-A797-01114EA43D81}"/>
          </ac:spMkLst>
        </pc:spChg>
        <pc:spChg chg="del mod">
          <ac:chgData name="Kerem Ataman" userId="4877ff4c3120fcf5" providerId="LiveId" clId="{1263C3DB-4AC1-4F26-A782-AD1FDC85207D}" dt="2020-12-31T17:14:14.898" v="7902" actId="478"/>
          <ac:spMkLst>
            <pc:docMk/>
            <pc:sldMk cId="2359537226" sldId="275"/>
            <ac:spMk id="19" creationId="{DEF9A34B-A479-4751-930D-D77870360669}"/>
          </ac:spMkLst>
        </pc:spChg>
        <pc:spChg chg="del mod">
          <ac:chgData name="Kerem Ataman" userId="4877ff4c3120fcf5" providerId="LiveId" clId="{1263C3DB-4AC1-4F26-A782-AD1FDC85207D}" dt="2020-12-31T17:14:14.898" v="7902" actId="478"/>
          <ac:spMkLst>
            <pc:docMk/>
            <pc:sldMk cId="2359537226" sldId="275"/>
            <ac:spMk id="20" creationId="{A7877631-D481-4693-9F5F-8D94C7C184E2}"/>
          </ac:spMkLst>
        </pc:spChg>
        <pc:spChg chg="mod">
          <ac:chgData name="Kerem Ataman" userId="4877ff4c3120fcf5" providerId="LiveId" clId="{1263C3DB-4AC1-4F26-A782-AD1FDC85207D}" dt="2021-02-18T01:47:23.063" v="9150" actId="164"/>
          <ac:spMkLst>
            <pc:docMk/>
            <pc:sldMk cId="2359537226" sldId="275"/>
            <ac:spMk id="21" creationId="{47207C8C-8A01-4D12-9C5F-770B3EC951F1}"/>
          </ac:spMkLst>
        </pc:spChg>
        <pc:spChg chg="del mod">
          <ac:chgData name="Kerem Ataman" userId="4877ff4c3120fcf5" providerId="LiveId" clId="{1263C3DB-4AC1-4F26-A782-AD1FDC85207D}" dt="2020-12-31T17:14:14.898" v="7902" actId="478"/>
          <ac:spMkLst>
            <pc:docMk/>
            <pc:sldMk cId="2359537226" sldId="275"/>
            <ac:spMk id="22" creationId="{9EA03CDF-31C8-4FCC-AD1B-AEFE7FAFE179}"/>
          </ac:spMkLst>
        </pc:spChg>
        <pc:spChg chg="mod">
          <ac:chgData name="Kerem Ataman" userId="4877ff4c3120fcf5" providerId="LiveId" clId="{1263C3DB-4AC1-4F26-A782-AD1FDC85207D}" dt="2021-02-18T01:47:23.063" v="9150" actId="164"/>
          <ac:spMkLst>
            <pc:docMk/>
            <pc:sldMk cId="2359537226" sldId="275"/>
            <ac:spMk id="23" creationId="{9508C23E-3966-44D1-8C76-5349BED560B1}"/>
          </ac:spMkLst>
        </pc:spChg>
        <pc:spChg chg="del mod">
          <ac:chgData name="Kerem Ataman" userId="4877ff4c3120fcf5" providerId="LiveId" clId="{1263C3DB-4AC1-4F26-A782-AD1FDC85207D}" dt="2020-12-31T17:14:14.898" v="7902" actId="478"/>
          <ac:spMkLst>
            <pc:docMk/>
            <pc:sldMk cId="2359537226" sldId="275"/>
            <ac:spMk id="24" creationId="{E1599A4F-9C83-4B90-8D6D-60B5A47CA0C7}"/>
          </ac:spMkLst>
        </pc:spChg>
        <pc:spChg chg="mod">
          <ac:chgData name="Kerem Ataman" userId="4877ff4c3120fcf5" providerId="LiveId" clId="{1263C3DB-4AC1-4F26-A782-AD1FDC85207D}" dt="2021-02-18T01:47:23.063" v="9150" actId="164"/>
          <ac:spMkLst>
            <pc:docMk/>
            <pc:sldMk cId="2359537226" sldId="275"/>
            <ac:spMk id="25" creationId="{763A5E33-D436-46F8-B119-18C9B3E7566D}"/>
          </ac:spMkLst>
        </pc:spChg>
        <pc:spChg chg="del mod">
          <ac:chgData name="Kerem Ataman" userId="4877ff4c3120fcf5" providerId="LiveId" clId="{1263C3DB-4AC1-4F26-A782-AD1FDC85207D}" dt="2020-12-31T17:14:14.898" v="7902" actId="478"/>
          <ac:spMkLst>
            <pc:docMk/>
            <pc:sldMk cId="2359537226" sldId="275"/>
            <ac:spMk id="26" creationId="{3CF79DBA-9302-4A14-885C-1D7BFB10B797}"/>
          </ac:spMkLst>
        </pc:spChg>
        <pc:spChg chg="mod">
          <ac:chgData name="Kerem Ataman" userId="4877ff4c3120fcf5" providerId="LiveId" clId="{1263C3DB-4AC1-4F26-A782-AD1FDC85207D}" dt="2021-02-18T01:47:23.063" v="9150" actId="164"/>
          <ac:spMkLst>
            <pc:docMk/>
            <pc:sldMk cId="2359537226" sldId="275"/>
            <ac:spMk id="27" creationId="{23E1BF04-5A5C-49CE-A065-4D99A13370C2}"/>
          </ac:spMkLst>
        </pc:spChg>
        <pc:spChg chg="del mod">
          <ac:chgData name="Kerem Ataman" userId="4877ff4c3120fcf5" providerId="LiveId" clId="{1263C3DB-4AC1-4F26-A782-AD1FDC85207D}" dt="2020-12-31T17:14:14.898" v="7902" actId="478"/>
          <ac:spMkLst>
            <pc:docMk/>
            <pc:sldMk cId="2359537226" sldId="275"/>
            <ac:spMk id="28" creationId="{3CEB7D89-FAA6-4EE6-810D-459F23D29448}"/>
          </ac:spMkLst>
        </pc:spChg>
        <pc:spChg chg="mod">
          <ac:chgData name="Kerem Ataman" userId="4877ff4c3120fcf5" providerId="LiveId" clId="{1263C3DB-4AC1-4F26-A782-AD1FDC85207D}" dt="2021-02-18T01:47:23.063" v="9150" actId="164"/>
          <ac:spMkLst>
            <pc:docMk/>
            <pc:sldMk cId="2359537226" sldId="275"/>
            <ac:spMk id="29" creationId="{311EDCE0-CA74-444F-9488-533EF8D3203C}"/>
          </ac:spMkLst>
        </pc:spChg>
        <pc:spChg chg="del mod">
          <ac:chgData name="Kerem Ataman" userId="4877ff4c3120fcf5" providerId="LiveId" clId="{1263C3DB-4AC1-4F26-A782-AD1FDC85207D}" dt="2020-12-31T17:14:14.898" v="7902" actId="478"/>
          <ac:spMkLst>
            <pc:docMk/>
            <pc:sldMk cId="2359537226" sldId="275"/>
            <ac:spMk id="30" creationId="{EB3C3B43-9DF0-487B-9518-F0E249A5B7F6}"/>
          </ac:spMkLst>
        </pc:spChg>
        <pc:spChg chg="mod">
          <ac:chgData name="Kerem Ataman" userId="4877ff4c3120fcf5" providerId="LiveId" clId="{1263C3DB-4AC1-4F26-A782-AD1FDC85207D}" dt="2021-02-18T01:47:23.063" v="9150" actId="164"/>
          <ac:spMkLst>
            <pc:docMk/>
            <pc:sldMk cId="2359537226" sldId="275"/>
            <ac:spMk id="31" creationId="{62947062-51EF-4778-BD8B-47B4A3FE1487}"/>
          </ac:spMkLst>
        </pc:spChg>
        <pc:spChg chg="del mod">
          <ac:chgData name="Kerem Ataman" userId="4877ff4c3120fcf5" providerId="LiveId" clId="{1263C3DB-4AC1-4F26-A782-AD1FDC85207D}" dt="2020-12-31T17:14:14.898" v="7902" actId="478"/>
          <ac:spMkLst>
            <pc:docMk/>
            <pc:sldMk cId="2359537226" sldId="275"/>
            <ac:spMk id="32" creationId="{81B06ADA-CB8C-403A-9C6D-44EC37A2C219}"/>
          </ac:spMkLst>
        </pc:spChg>
        <pc:spChg chg="mod">
          <ac:chgData name="Kerem Ataman" userId="4877ff4c3120fcf5" providerId="LiveId" clId="{1263C3DB-4AC1-4F26-A782-AD1FDC85207D}" dt="2021-02-18T01:47:23.063" v="9150" actId="164"/>
          <ac:spMkLst>
            <pc:docMk/>
            <pc:sldMk cId="2359537226" sldId="275"/>
            <ac:spMk id="33" creationId="{D0164EE4-4D70-4E4E-88F8-FC2119EFE69F}"/>
          </ac:spMkLst>
        </pc:spChg>
        <pc:spChg chg="del mod">
          <ac:chgData name="Kerem Ataman" userId="4877ff4c3120fcf5" providerId="LiveId" clId="{1263C3DB-4AC1-4F26-A782-AD1FDC85207D}" dt="2020-12-31T17:14:14.898" v="7902" actId="478"/>
          <ac:spMkLst>
            <pc:docMk/>
            <pc:sldMk cId="2359537226" sldId="275"/>
            <ac:spMk id="34" creationId="{D803FD85-F379-430F-90C5-D3F2579EF500}"/>
          </ac:spMkLst>
        </pc:spChg>
        <pc:spChg chg="mod">
          <ac:chgData name="Kerem Ataman" userId="4877ff4c3120fcf5" providerId="LiveId" clId="{1263C3DB-4AC1-4F26-A782-AD1FDC85207D}" dt="2021-02-18T01:47:23.063" v="9150" actId="164"/>
          <ac:spMkLst>
            <pc:docMk/>
            <pc:sldMk cId="2359537226" sldId="275"/>
            <ac:spMk id="35" creationId="{A5002D7F-7BCB-4D5B-815B-0C5C32AD4DF3}"/>
          </ac:spMkLst>
        </pc:spChg>
        <pc:spChg chg="del mod">
          <ac:chgData name="Kerem Ataman" userId="4877ff4c3120fcf5" providerId="LiveId" clId="{1263C3DB-4AC1-4F26-A782-AD1FDC85207D}" dt="2020-12-31T17:14:14.898" v="7902" actId="478"/>
          <ac:spMkLst>
            <pc:docMk/>
            <pc:sldMk cId="2359537226" sldId="275"/>
            <ac:spMk id="36" creationId="{5DA6A77A-D294-4ED1-ABEC-5FC2F08343AD}"/>
          </ac:spMkLst>
        </pc:spChg>
        <pc:spChg chg="mod">
          <ac:chgData name="Kerem Ataman" userId="4877ff4c3120fcf5" providerId="LiveId" clId="{1263C3DB-4AC1-4F26-A782-AD1FDC85207D}" dt="2021-02-18T01:47:23.063" v="9150" actId="164"/>
          <ac:spMkLst>
            <pc:docMk/>
            <pc:sldMk cId="2359537226" sldId="275"/>
            <ac:spMk id="37" creationId="{E98EBAF1-712B-476E-A704-50D4C7C8069A}"/>
          </ac:spMkLst>
        </pc:spChg>
        <pc:spChg chg="del mod">
          <ac:chgData name="Kerem Ataman" userId="4877ff4c3120fcf5" providerId="LiveId" clId="{1263C3DB-4AC1-4F26-A782-AD1FDC85207D}" dt="2020-12-31T17:14:14.898" v="7902" actId="478"/>
          <ac:spMkLst>
            <pc:docMk/>
            <pc:sldMk cId="2359537226" sldId="275"/>
            <ac:spMk id="38" creationId="{FAA405BB-9B39-4C48-8177-E9D04C99DB4B}"/>
          </ac:spMkLst>
        </pc:spChg>
        <pc:spChg chg="mod">
          <ac:chgData name="Kerem Ataman" userId="4877ff4c3120fcf5" providerId="LiveId" clId="{1263C3DB-4AC1-4F26-A782-AD1FDC85207D}" dt="2021-02-18T01:47:23.063" v="9150" actId="164"/>
          <ac:spMkLst>
            <pc:docMk/>
            <pc:sldMk cId="2359537226" sldId="275"/>
            <ac:spMk id="39" creationId="{B2E54B2A-55EA-4CA8-8426-53B5A7521C16}"/>
          </ac:spMkLst>
        </pc:spChg>
        <pc:spChg chg="del mod">
          <ac:chgData name="Kerem Ataman" userId="4877ff4c3120fcf5" providerId="LiveId" clId="{1263C3DB-4AC1-4F26-A782-AD1FDC85207D}" dt="2020-12-31T17:14:14.898" v="7902" actId="478"/>
          <ac:spMkLst>
            <pc:docMk/>
            <pc:sldMk cId="2359537226" sldId="275"/>
            <ac:spMk id="40" creationId="{7B54B7BB-A80E-4F3F-8BC5-3B64C3694E2D}"/>
          </ac:spMkLst>
        </pc:spChg>
        <pc:spChg chg="mod">
          <ac:chgData name="Kerem Ataman" userId="4877ff4c3120fcf5" providerId="LiveId" clId="{1263C3DB-4AC1-4F26-A782-AD1FDC85207D}" dt="2021-02-18T01:47:23.063" v="9150" actId="164"/>
          <ac:spMkLst>
            <pc:docMk/>
            <pc:sldMk cId="2359537226" sldId="275"/>
            <ac:spMk id="41" creationId="{C7F52809-F69A-4BF4-A6D1-DFCE00F9CD7C}"/>
          </ac:spMkLst>
        </pc:spChg>
        <pc:spChg chg="del mod">
          <ac:chgData name="Kerem Ataman" userId="4877ff4c3120fcf5" providerId="LiveId" clId="{1263C3DB-4AC1-4F26-A782-AD1FDC85207D}" dt="2020-12-31T17:14:14.898" v="7902" actId="478"/>
          <ac:spMkLst>
            <pc:docMk/>
            <pc:sldMk cId="2359537226" sldId="275"/>
            <ac:spMk id="42" creationId="{FDC01BDC-38DD-4965-8FA7-953457530CAC}"/>
          </ac:spMkLst>
        </pc:spChg>
        <pc:spChg chg="mod">
          <ac:chgData name="Kerem Ataman" userId="4877ff4c3120fcf5" providerId="LiveId" clId="{1263C3DB-4AC1-4F26-A782-AD1FDC85207D}" dt="2021-02-18T01:47:23.063" v="9150" actId="164"/>
          <ac:spMkLst>
            <pc:docMk/>
            <pc:sldMk cId="2359537226" sldId="275"/>
            <ac:spMk id="43" creationId="{9CDF73C5-00DD-4E33-B9B1-3B299C1616FC}"/>
          </ac:spMkLst>
        </pc:spChg>
        <pc:spChg chg="del mod">
          <ac:chgData name="Kerem Ataman" userId="4877ff4c3120fcf5" providerId="LiveId" clId="{1263C3DB-4AC1-4F26-A782-AD1FDC85207D}" dt="2020-12-31T17:14:14.898" v="7902" actId="478"/>
          <ac:spMkLst>
            <pc:docMk/>
            <pc:sldMk cId="2359537226" sldId="275"/>
            <ac:spMk id="44" creationId="{D47BD64F-AA23-4DB3-B699-EC31BDBB61B4}"/>
          </ac:spMkLst>
        </pc:spChg>
        <pc:spChg chg="mod">
          <ac:chgData name="Kerem Ataman" userId="4877ff4c3120fcf5" providerId="LiveId" clId="{1263C3DB-4AC1-4F26-A782-AD1FDC85207D}" dt="2021-02-18T01:47:23.063" v="9150" actId="164"/>
          <ac:spMkLst>
            <pc:docMk/>
            <pc:sldMk cId="2359537226" sldId="275"/>
            <ac:spMk id="45" creationId="{53D1B6A6-C950-48F8-BFDD-61F2E58AA434}"/>
          </ac:spMkLst>
        </pc:spChg>
        <pc:spChg chg="del mod">
          <ac:chgData name="Kerem Ataman" userId="4877ff4c3120fcf5" providerId="LiveId" clId="{1263C3DB-4AC1-4F26-A782-AD1FDC85207D}" dt="2020-12-31T17:14:14.898" v="7902" actId="478"/>
          <ac:spMkLst>
            <pc:docMk/>
            <pc:sldMk cId="2359537226" sldId="275"/>
            <ac:spMk id="46" creationId="{B5F22310-AA95-4D41-83F4-E812EE313BBC}"/>
          </ac:spMkLst>
        </pc:spChg>
        <pc:spChg chg="mod">
          <ac:chgData name="Kerem Ataman" userId="4877ff4c3120fcf5" providerId="LiveId" clId="{1263C3DB-4AC1-4F26-A782-AD1FDC85207D}" dt="2021-02-18T01:47:23.063" v="9150" actId="164"/>
          <ac:spMkLst>
            <pc:docMk/>
            <pc:sldMk cId="2359537226" sldId="275"/>
            <ac:spMk id="47" creationId="{C36720D9-9747-4654-B163-0494C0565E09}"/>
          </ac:spMkLst>
        </pc:spChg>
        <pc:spChg chg="del mod">
          <ac:chgData name="Kerem Ataman" userId="4877ff4c3120fcf5" providerId="LiveId" clId="{1263C3DB-4AC1-4F26-A782-AD1FDC85207D}" dt="2020-12-31T17:14:14.898" v="7902" actId="478"/>
          <ac:spMkLst>
            <pc:docMk/>
            <pc:sldMk cId="2359537226" sldId="275"/>
            <ac:spMk id="48" creationId="{C0C6FAA9-ADA6-446D-B85F-FB1A800017D5}"/>
          </ac:spMkLst>
        </pc:spChg>
        <pc:spChg chg="mod">
          <ac:chgData name="Kerem Ataman" userId="4877ff4c3120fcf5" providerId="LiveId" clId="{1263C3DB-4AC1-4F26-A782-AD1FDC85207D}" dt="2021-02-18T01:47:23.063" v="9150" actId="164"/>
          <ac:spMkLst>
            <pc:docMk/>
            <pc:sldMk cId="2359537226" sldId="275"/>
            <ac:spMk id="49" creationId="{F0F7BD2F-9F0B-4ACE-94E8-E2E929F86C6F}"/>
          </ac:spMkLst>
        </pc:spChg>
        <pc:spChg chg="del mod">
          <ac:chgData name="Kerem Ataman" userId="4877ff4c3120fcf5" providerId="LiveId" clId="{1263C3DB-4AC1-4F26-A782-AD1FDC85207D}" dt="2020-12-31T17:14:14.898" v="7902" actId="478"/>
          <ac:spMkLst>
            <pc:docMk/>
            <pc:sldMk cId="2359537226" sldId="275"/>
            <ac:spMk id="50" creationId="{E84414E8-265A-4D64-95ED-F5E12CA3F95E}"/>
          </ac:spMkLst>
        </pc:spChg>
        <pc:spChg chg="mod">
          <ac:chgData name="Kerem Ataman" userId="4877ff4c3120fcf5" providerId="LiveId" clId="{1263C3DB-4AC1-4F26-A782-AD1FDC85207D}" dt="2021-02-18T01:47:23.063" v="9150" actId="164"/>
          <ac:spMkLst>
            <pc:docMk/>
            <pc:sldMk cId="2359537226" sldId="275"/>
            <ac:spMk id="51" creationId="{94BD76C7-F4DE-4B72-B025-8B7B41AB02ED}"/>
          </ac:spMkLst>
        </pc:spChg>
        <pc:spChg chg="del mod">
          <ac:chgData name="Kerem Ataman" userId="4877ff4c3120fcf5" providerId="LiveId" clId="{1263C3DB-4AC1-4F26-A782-AD1FDC85207D}" dt="2020-12-31T17:14:14.898" v="7902" actId="478"/>
          <ac:spMkLst>
            <pc:docMk/>
            <pc:sldMk cId="2359537226" sldId="275"/>
            <ac:spMk id="52" creationId="{A20EA704-FFE5-40C9-86D2-E51AB17B5E9D}"/>
          </ac:spMkLst>
        </pc:spChg>
        <pc:spChg chg="mod">
          <ac:chgData name="Kerem Ataman" userId="4877ff4c3120fcf5" providerId="LiveId" clId="{1263C3DB-4AC1-4F26-A782-AD1FDC85207D}" dt="2021-02-18T01:47:23.063" v="9150" actId="164"/>
          <ac:spMkLst>
            <pc:docMk/>
            <pc:sldMk cId="2359537226" sldId="275"/>
            <ac:spMk id="53" creationId="{1EA31664-984E-4F80-9ACF-573522175AC7}"/>
          </ac:spMkLst>
        </pc:spChg>
        <pc:spChg chg="del mod">
          <ac:chgData name="Kerem Ataman" userId="4877ff4c3120fcf5" providerId="LiveId" clId="{1263C3DB-4AC1-4F26-A782-AD1FDC85207D}" dt="2020-12-31T17:14:14.898" v="7902" actId="478"/>
          <ac:spMkLst>
            <pc:docMk/>
            <pc:sldMk cId="2359537226" sldId="275"/>
            <ac:spMk id="54" creationId="{834B1B95-FC61-4538-8738-AAD6B74A6E44}"/>
          </ac:spMkLst>
        </pc:spChg>
        <pc:spChg chg="mod">
          <ac:chgData name="Kerem Ataman" userId="4877ff4c3120fcf5" providerId="LiveId" clId="{1263C3DB-4AC1-4F26-A782-AD1FDC85207D}" dt="2021-02-18T01:47:23.063" v="9150" actId="164"/>
          <ac:spMkLst>
            <pc:docMk/>
            <pc:sldMk cId="2359537226" sldId="275"/>
            <ac:spMk id="55" creationId="{ADB07AFA-B0B4-4D08-BEFB-16B58ABB18F9}"/>
          </ac:spMkLst>
        </pc:spChg>
        <pc:spChg chg="mod">
          <ac:chgData name="Kerem Ataman" userId="4877ff4c3120fcf5" providerId="LiveId" clId="{1263C3DB-4AC1-4F26-A782-AD1FDC85207D}" dt="2021-02-18T01:47:23.063" v="9150" actId="164"/>
          <ac:spMkLst>
            <pc:docMk/>
            <pc:sldMk cId="2359537226" sldId="275"/>
            <ac:spMk id="57" creationId="{E7E23FB5-ED1B-40CA-A954-A7F7163B12E4}"/>
          </ac:spMkLst>
        </pc:spChg>
        <pc:spChg chg="mod">
          <ac:chgData name="Kerem Ataman" userId="4877ff4c3120fcf5" providerId="LiveId" clId="{1263C3DB-4AC1-4F26-A782-AD1FDC85207D}" dt="2021-02-18T01:47:23.063" v="9150" actId="164"/>
          <ac:spMkLst>
            <pc:docMk/>
            <pc:sldMk cId="2359537226" sldId="275"/>
            <ac:spMk id="59" creationId="{C5A0ACE8-7EE0-4AAE-B4C5-4760CC9A5B45}"/>
          </ac:spMkLst>
        </pc:spChg>
        <pc:spChg chg="mod">
          <ac:chgData name="Kerem Ataman" userId="4877ff4c3120fcf5" providerId="LiveId" clId="{1263C3DB-4AC1-4F26-A782-AD1FDC85207D}" dt="2021-02-18T01:47:23.063" v="9150" actId="164"/>
          <ac:spMkLst>
            <pc:docMk/>
            <pc:sldMk cId="2359537226" sldId="275"/>
            <ac:spMk id="61" creationId="{8ED7AC84-646B-42DD-B18D-5C812A20169B}"/>
          </ac:spMkLst>
        </pc:spChg>
        <pc:grpChg chg="add mod">
          <ac:chgData name="Kerem Ataman" userId="4877ff4c3120fcf5" providerId="LiveId" clId="{1263C3DB-4AC1-4F26-A782-AD1FDC85207D}" dt="2021-02-18T01:47:23.063" v="9150" actId="164"/>
          <ac:grpSpMkLst>
            <pc:docMk/>
            <pc:sldMk cId="2359537226" sldId="275"/>
            <ac:grpSpMk id="5" creationId="{71FCDE7D-EDC3-4B4C-82EF-8531872E7F2B}"/>
          </ac:grpSpMkLst>
        </pc:grpChg>
      </pc:sldChg>
      <pc:sldChg chg="addSp modSp add mod">
        <pc:chgData name="Kerem Ataman" userId="4877ff4c3120fcf5" providerId="LiveId" clId="{1263C3DB-4AC1-4F26-A782-AD1FDC85207D}" dt="2021-02-09T04:08:22.821" v="8963" actId="164"/>
        <pc:sldMkLst>
          <pc:docMk/>
          <pc:sldMk cId="2517137788" sldId="276"/>
        </pc:sldMkLst>
        <pc:spChg chg="mod">
          <ac:chgData name="Kerem Ataman" userId="4877ff4c3120fcf5" providerId="LiveId" clId="{1263C3DB-4AC1-4F26-A782-AD1FDC85207D}" dt="2021-02-09T04:08:22.821" v="8963" actId="164"/>
          <ac:spMkLst>
            <pc:docMk/>
            <pc:sldMk cId="2517137788" sldId="276"/>
            <ac:spMk id="2" creationId="{D5B30CDA-0446-4748-9D8E-B247CBA5DAB2}"/>
          </ac:spMkLst>
        </pc:spChg>
        <pc:spChg chg="mod">
          <ac:chgData name="Kerem Ataman" userId="4877ff4c3120fcf5" providerId="LiveId" clId="{1263C3DB-4AC1-4F26-A782-AD1FDC85207D}" dt="2021-02-09T04:08:22.821" v="8963" actId="164"/>
          <ac:spMkLst>
            <pc:docMk/>
            <pc:sldMk cId="2517137788" sldId="276"/>
            <ac:spMk id="3" creationId="{5093A8B9-00F3-4813-8E38-E3C2FA9C95E3}"/>
          </ac:spMkLst>
        </pc:spChg>
        <pc:spChg chg="mod">
          <ac:chgData name="Kerem Ataman" userId="4877ff4c3120fcf5" providerId="LiveId" clId="{1263C3DB-4AC1-4F26-A782-AD1FDC85207D}" dt="2021-02-09T04:08:22.821" v="8963" actId="164"/>
          <ac:spMkLst>
            <pc:docMk/>
            <pc:sldMk cId="2517137788" sldId="276"/>
            <ac:spMk id="4" creationId="{19E911ED-396D-4211-846B-8B995AD2F6A8}"/>
          </ac:spMkLst>
        </pc:spChg>
        <pc:spChg chg="add mod">
          <ac:chgData name="Kerem Ataman" userId="4877ff4c3120fcf5" providerId="LiveId" clId="{1263C3DB-4AC1-4F26-A782-AD1FDC85207D}" dt="2021-02-09T04:08:22.821" v="8963" actId="164"/>
          <ac:spMkLst>
            <pc:docMk/>
            <pc:sldMk cId="2517137788" sldId="276"/>
            <ac:spMk id="5" creationId="{462B1BA2-D544-4A1A-8D2C-25D89F827A86}"/>
          </ac:spMkLst>
        </pc:spChg>
        <pc:spChg chg="mod">
          <ac:chgData name="Kerem Ataman" userId="4877ff4c3120fcf5" providerId="LiveId" clId="{1263C3DB-4AC1-4F26-A782-AD1FDC85207D}" dt="2021-02-09T04:08:22.821" v="8963" actId="164"/>
          <ac:spMkLst>
            <pc:docMk/>
            <pc:sldMk cId="2517137788" sldId="276"/>
            <ac:spMk id="6" creationId="{AA76AB2F-BE0B-4A37-ABD3-90C57D891E5F}"/>
          </ac:spMkLst>
        </pc:spChg>
        <pc:spChg chg="add mod">
          <ac:chgData name="Kerem Ataman" userId="4877ff4c3120fcf5" providerId="LiveId" clId="{1263C3DB-4AC1-4F26-A782-AD1FDC85207D}" dt="2021-02-09T04:08:22.821" v="8963" actId="164"/>
          <ac:spMkLst>
            <pc:docMk/>
            <pc:sldMk cId="2517137788" sldId="276"/>
            <ac:spMk id="7" creationId="{6EF55587-79B9-44E5-BC3C-319E0D722E36}"/>
          </ac:spMkLst>
        </pc:spChg>
        <pc:spChg chg="mod">
          <ac:chgData name="Kerem Ataman" userId="4877ff4c3120fcf5" providerId="LiveId" clId="{1263C3DB-4AC1-4F26-A782-AD1FDC85207D}" dt="2021-02-09T04:08:22.821" v="8963" actId="164"/>
          <ac:spMkLst>
            <pc:docMk/>
            <pc:sldMk cId="2517137788" sldId="276"/>
            <ac:spMk id="8" creationId="{10E8EE5A-4B1C-4700-8BAB-192E07CCB6EB}"/>
          </ac:spMkLst>
        </pc:spChg>
        <pc:spChg chg="mod">
          <ac:chgData name="Kerem Ataman" userId="4877ff4c3120fcf5" providerId="LiveId" clId="{1263C3DB-4AC1-4F26-A782-AD1FDC85207D}" dt="2021-02-09T04:08:22.821" v="8963" actId="164"/>
          <ac:spMkLst>
            <pc:docMk/>
            <pc:sldMk cId="2517137788" sldId="276"/>
            <ac:spMk id="9" creationId="{B712FD35-FA9B-4347-A7F2-A7A79541183A}"/>
          </ac:spMkLst>
        </pc:spChg>
        <pc:spChg chg="add mod">
          <ac:chgData name="Kerem Ataman" userId="4877ff4c3120fcf5" providerId="LiveId" clId="{1263C3DB-4AC1-4F26-A782-AD1FDC85207D}" dt="2021-02-09T04:08:22.821" v="8963" actId="164"/>
          <ac:spMkLst>
            <pc:docMk/>
            <pc:sldMk cId="2517137788" sldId="276"/>
            <ac:spMk id="10" creationId="{483E7A1A-D799-4C88-AC3D-B4CB7D89F37F}"/>
          </ac:spMkLst>
        </pc:spChg>
        <pc:spChg chg="mod">
          <ac:chgData name="Kerem Ataman" userId="4877ff4c3120fcf5" providerId="LiveId" clId="{1263C3DB-4AC1-4F26-A782-AD1FDC85207D}" dt="2021-02-09T04:08:22.821" v="8963" actId="164"/>
          <ac:spMkLst>
            <pc:docMk/>
            <pc:sldMk cId="2517137788" sldId="276"/>
            <ac:spMk id="11" creationId="{9CEC77B5-1517-40D9-B8C2-98B752EBD028}"/>
          </ac:spMkLst>
        </pc:spChg>
        <pc:spChg chg="add mod">
          <ac:chgData name="Kerem Ataman" userId="4877ff4c3120fcf5" providerId="LiveId" clId="{1263C3DB-4AC1-4F26-A782-AD1FDC85207D}" dt="2021-02-09T04:08:22.821" v="8963" actId="164"/>
          <ac:spMkLst>
            <pc:docMk/>
            <pc:sldMk cId="2517137788" sldId="276"/>
            <ac:spMk id="12" creationId="{0D237E84-25FC-4132-B870-4F56E35298E4}"/>
          </ac:spMkLst>
        </pc:spChg>
        <pc:spChg chg="mod">
          <ac:chgData name="Kerem Ataman" userId="4877ff4c3120fcf5" providerId="LiveId" clId="{1263C3DB-4AC1-4F26-A782-AD1FDC85207D}" dt="2021-02-09T04:08:22.821" v="8963" actId="164"/>
          <ac:spMkLst>
            <pc:docMk/>
            <pc:sldMk cId="2517137788" sldId="276"/>
            <ac:spMk id="13" creationId="{79277D70-BEC6-4EC9-A6C5-2301BD74C1CA}"/>
          </ac:spMkLst>
        </pc:spChg>
        <pc:spChg chg="add mod">
          <ac:chgData name="Kerem Ataman" userId="4877ff4c3120fcf5" providerId="LiveId" clId="{1263C3DB-4AC1-4F26-A782-AD1FDC85207D}" dt="2021-02-09T04:08:22.821" v="8963" actId="164"/>
          <ac:spMkLst>
            <pc:docMk/>
            <pc:sldMk cId="2517137788" sldId="276"/>
            <ac:spMk id="14" creationId="{E62ACFF1-4386-43B6-85A4-2BA73406F1E9}"/>
          </ac:spMkLst>
        </pc:spChg>
        <pc:spChg chg="add mod">
          <ac:chgData name="Kerem Ataman" userId="4877ff4c3120fcf5" providerId="LiveId" clId="{1263C3DB-4AC1-4F26-A782-AD1FDC85207D}" dt="2021-02-09T04:08:22.821" v="8963" actId="164"/>
          <ac:spMkLst>
            <pc:docMk/>
            <pc:sldMk cId="2517137788" sldId="276"/>
            <ac:spMk id="15" creationId="{67EA207F-72FE-4485-A1E7-4935F451B606}"/>
          </ac:spMkLst>
        </pc:spChg>
        <pc:spChg chg="add mod">
          <ac:chgData name="Kerem Ataman" userId="4877ff4c3120fcf5" providerId="LiveId" clId="{1263C3DB-4AC1-4F26-A782-AD1FDC85207D}" dt="2021-02-09T04:08:22.821" v="8963" actId="164"/>
          <ac:spMkLst>
            <pc:docMk/>
            <pc:sldMk cId="2517137788" sldId="276"/>
            <ac:spMk id="16" creationId="{124FCCC7-997E-4D0F-96F4-2E18D69D69AF}"/>
          </ac:spMkLst>
        </pc:spChg>
        <pc:spChg chg="add mod">
          <ac:chgData name="Kerem Ataman" userId="4877ff4c3120fcf5" providerId="LiveId" clId="{1263C3DB-4AC1-4F26-A782-AD1FDC85207D}" dt="2021-02-09T04:08:22.821" v="8963" actId="164"/>
          <ac:spMkLst>
            <pc:docMk/>
            <pc:sldMk cId="2517137788" sldId="276"/>
            <ac:spMk id="17" creationId="{32132515-0D17-4301-8F30-33C343C35097}"/>
          </ac:spMkLst>
        </pc:spChg>
        <pc:spChg chg="add mod">
          <ac:chgData name="Kerem Ataman" userId="4877ff4c3120fcf5" providerId="LiveId" clId="{1263C3DB-4AC1-4F26-A782-AD1FDC85207D}" dt="2021-02-09T04:08:22.821" v="8963" actId="164"/>
          <ac:spMkLst>
            <pc:docMk/>
            <pc:sldMk cId="2517137788" sldId="276"/>
            <ac:spMk id="18" creationId="{F9C9FCE3-FC5A-4D6B-A04A-A758047CDB28}"/>
          </ac:spMkLst>
        </pc:spChg>
        <pc:spChg chg="add mod">
          <ac:chgData name="Kerem Ataman" userId="4877ff4c3120fcf5" providerId="LiveId" clId="{1263C3DB-4AC1-4F26-A782-AD1FDC85207D}" dt="2021-02-09T04:08:22.821" v="8963" actId="164"/>
          <ac:spMkLst>
            <pc:docMk/>
            <pc:sldMk cId="2517137788" sldId="276"/>
            <ac:spMk id="19" creationId="{53111B4A-BF66-4497-841F-48C49344AF10}"/>
          </ac:spMkLst>
        </pc:spChg>
        <pc:spChg chg="add mod">
          <ac:chgData name="Kerem Ataman" userId="4877ff4c3120fcf5" providerId="LiveId" clId="{1263C3DB-4AC1-4F26-A782-AD1FDC85207D}" dt="2021-02-09T04:08:22.821" v="8963" actId="164"/>
          <ac:spMkLst>
            <pc:docMk/>
            <pc:sldMk cId="2517137788" sldId="276"/>
            <ac:spMk id="20" creationId="{C83F68FC-6D9F-491B-8299-410A28CA8E41}"/>
          </ac:spMkLst>
        </pc:spChg>
        <pc:spChg chg="mod">
          <ac:chgData name="Kerem Ataman" userId="4877ff4c3120fcf5" providerId="LiveId" clId="{1263C3DB-4AC1-4F26-A782-AD1FDC85207D}" dt="2021-02-09T04:08:22.821" v="8963" actId="164"/>
          <ac:spMkLst>
            <pc:docMk/>
            <pc:sldMk cId="2517137788" sldId="276"/>
            <ac:spMk id="21" creationId="{47207C8C-8A01-4D12-9C5F-770B3EC951F1}"/>
          </ac:spMkLst>
        </pc:spChg>
        <pc:spChg chg="add mod">
          <ac:chgData name="Kerem Ataman" userId="4877ff4c3120fcf5" providerId="LiveId" clId="{1263C3DB-4AC1-4F26-A782-AD1FDC85207D}" dt="2021-02-09T04:08:22.821" v="8963" actId="164"/>
          <ac:spMkLst>
            <pc:docMk/>
            <pc:sldMk cId="2517137788" sldId="276"/>
            <ac:spMk id="22" creationId="{AB7B3D69-5D73-4A4D-B1F1-48667824DB4B}"/>
          </ac:spMkLst>
        </pc:spChg>
        <pc:spChg chg="mod">
          <ac:chgData name="Kerem Ataman" userId="4877ff4c3120fcf5" providerId="LiveId" clId="{1263C3DB-4AC1-4F26-A782-AD1FDC85207D}" dt="2021-02-09T04:08:22.821" v="8963" actId="164"/>
          <ac:spMkLst>
            <pc:docMk/>
            <pc:sldMk cId="2517137788" sldId="276"/>
            <ac:spMk id="23" creationId="{9508C23E-3966-44D1-8C76-5349BED560B1}"/>
          </ac:spMkLst>
        </pc:spChg>
        <pc:spChg chg="add mod">
          <ac:chgData name="Kerem Ataman" userId="4877ff4c3120fcf5" providerId="LiveId" clId="{1263C3DB-4AC1-4F26-A782-AD1FDC85207D}" dt="2021-02-09T04:08:22.821" v="8963" actId="164"/>
          <ac:spMkLst>
            <pc:docMk/>
            <pc:sldMk cId="2517137788" sldId="276"/>
            <ac:spMk id="24" creationId="{AC211A04-21A3-46BA-B0C4-3CC44244EBF2}"/>
          </ac:spMkLst>
        </pc:spChg>
        <pc:spChg chg="mod">
          <ac:chgData name="Kerem Ataman" userId="4877ff4c3120fcf5" providerId="LiveId" clId="{1263C3DB-4AC1-4F26-A782-AD1FDC85207D}" dt="2021-02-09T04:08:22.821" v="8963" actId="164"/>
          <ac:spMkLst>
            <pc:docMk/>
            <pc:sldMk cId="2517137788" sldId="276"/>
            <ac:spMk id="25" creationId="{763A5E33-D436-46F8-B119-18C9B3E7566D}"/>
          </ac:spMkLst>
        </pc:spChg>
        <pc:spChg chg="add mod">
          <ac:chgData name="Kerem Ataman" userId="4877ff4c3120fcf5" providerId="LiveId" clId="{1263C3DB-4AC1-4F26-A782-AD1FDC85207D}" dt="2021-02-09T04:08:22.821" v="8963" actId="164"/>
          <ac:spMkLst>
            <pc:docMk/>
            <pc:sldMk cId="2517137788" sldId="276"/>
            <ac:spMk id="26" creationId="{E3960208-E9F6-43F6-831C-87F66E040795}"/>
          </ac:spMkLst>
        </pc:spChg>
        <pc:spChg chg="mod">
          <ac:chgData name="Kerem Ataman" userId="4877ff4c3120fcf5" providerId="LiveId" clId="{1263C3DB-4AC1-4F26-A782-AD1FDC85207D}" dt="2021-02-09T04:08:22.821" v="8963" actId="164"/>
          <ac:spMkLst>
            <pc:docMk/>
            <pc:sldMk cId="2517137788" sldId="276"/>
            <ac:spMk id="27" creationId="{23E1BF04-5A5C-49CE-A065-4D99A13370C2}"/>
          </ac:spMkLst>
        </pc:spChg>
        <pc:spChg chg="add mod">
          <ac:chgData name="Kerem Ataman" userId="4877ff4c3120fcf5" providerId="LiveId" clId="{1263C3DB-4AC1-4F26-A782-AD1FDC85207D}" dt="2021-02-09T04:08:22.821" v="8963" actId="164"/>
          <ac:spMkLst>
            <pc:docMk/>
            <pc:sldMk cId="2517137788" sldId="276"/>
            <ac:spMk id="28" creationId="{B3948632-C5A9-4866-8E0D-455B489B3E12}"/>
          </ac:spMkLst>
        </pc:spChg>
        <pc:spChg chg="mod">
          <ac:chgData name="Kerem Ataman" userId="4877ff4c3120fcf5" providerId="LiveId" clId="{1263C3DB-4AC1-4F26-A782-AD1FDC85207D}" dt="2021-02-09T04:08:22.821" v="8963" actId="164"/>
          <ac:spMkLst>
            <pc:docMk/>
            <pc:sldMk cId="2517137788" sldId="276"/>
            <ac:spMk id="29" creationId="{311EDCE0-CA74-444F-9488-533EF8D3203C}"/>
          </ac:spMkLst>
        </pc:spChg>
        <pc:spChg chg="add mod">
          <ac:chgData name="Kerem Ataman" userId="4877ff4c3120fcf5" providerId="LiveId" clId="{1263C3DB-4AC1-4F26-A782-AD1FDC85207D}" dt="2021-02-09T04:08:22.821" v="8963" actId="164"/>
          <ac:spMkLst>
            <pc:docMk/>
            <pc:sldMk cId="2517137788" sldId="276"/>
            <ac:spMk id="30" creationId="{C9F3A26C-1E5F-48C9-B6D9-D24C5C28A9DA}"/>
          </ac:spMkLst>
        </pc:spChg>
        <pc:spChg chg="mod">
          <ac:chgData name="Kerem Ataman" userId="4877ff4c3120fcf5" providerId="LiveId" clId="{1263C3DB-4AC1-4F26-A782-AD1FDC85207D}" dt="2021-02-09T04:08:22.821" v="8963" actId="164"/>
          <ac:spMkLst>
            <pc:docMk/>
            <pc:sldMk cId="2517137788" sldId="276"/>
            <ac:spMk id="31" creationId="{62947062-51EF-4778-BD8B-47B4A3FE1487}"/>
          </ac:spMkLst>
        </pc:spChg>
        <pc:spChg chg="mod">
          <ac:chgData name="Kerem Ataman" userId="4877ff4c3120fcf5" providerId="LiveId" clId="{1263C3DB-4AC1-4F26-A782-AD1FDC85207D}" dt="2021-02-09T04:08:22.821" v="8963" actId="164"/>
          <ac:spMkLst>
            <pc:docMk/>
            <pc:sldMk cId="2517137788" sldId="276"/>
            <ac:spMk id="33" creationId="{D0164EE4-4D70-4E4E-88F8-FC2119EFE69F}"/>
          </ac:spMkLst>
        </pc:spChg>
        <pc:spChg chg="mod">
          <ac:chgData name="Kerem Ataman" userId="4877ff4c3120fcf5" providerId="LiveId" clId="{1263C3DB-4AC1-4F26-A782-AD1FDC85207D}" dt="2021-02-09T04:08:22.821" v="8963" actId="164"/>
          <ac:spMkLst>
            <pc:docMk/>
            <pc:sldMk cId="2517137788" sldId="276"/>
            <ac:spMk id="35" creationId="{A5002D7F-7BCB-4D5B-815B-0C5C32AD4DF3}"/>
          </ac:spMkLst>
        </pc:spChg>
        <pc:spChg chg="mod">
          <ac:chgData name="Kerem Ataman" userId="4877ff4c3120fcf5" providerId="LiveId" clId="{1263C3DB-4AC1-4F26-A782-AD1FDC85207D}" dt="2021-02-09T04:08:22.821" v="8963" actId="164"/>
          <ac:spMkLst>
            <pc:docMk/>
            <pc:sldMk cId="2517137788" sldId="276"/>
            <ac:spMk id="37" creationId="{E98EBAF1-712B-476E-A704-50D4C7C8069A}"/>
          </ac:spMkLst>
        </pc:spChg>
        <pc:spChg chg="mod">
          <ac:chgData name="Kerem Ataman" userId="4877ff4c3120fcf5" providerId="LiveId" clId="{1263C3DB-4AC1-4F26-A782-AD1FDC85207D}" dt="2021-02-09T04:08:22.821" v="8963" actId="164"/>
          <ac:spMkLst>
            <pc:docMk/>
            <pc:sldMk cId="2517137788" sldId="276"/>
            <ac:spMk id="39" creationId="{B2E54B2A-55EA-4CA8-8426-53B5A7521C16}"/>
          </ac:spMkLst>
        </pc:spChg>
        <pc:spChg chg="mod">
          <ac:chgData name="Kerem Ataman" userId="4877ff4c3120fcf5" providerId="LiveId" clId="{1263C3DB-4AC1-4F26-A782-AD1FDC85207D}" dt="2021-02-09T04:08:22.821" v="8963" actId="164"/>
          <ac:spMkLst>
            <pc:docMk/>
            <pc:sldMk cId="2517137788" sldId="276"/>
            <ac:spMk id="41" creationId="{C7F52809-F69A-4BF4-A6D1-DFCE00F9CD7C}"/>
          </ac:spMkLst>
        </pc:spChg>
        <pc:spChg chg="mod">
          <ac:chgData name="Kerem Ataman" userId="4877ff4c3120fcf5" providerId="LiveId" clId="{1263C3DB-4AC1-4F26-A782-AD1FDC85207D}" dt="2021-02-09T04:08:22.821" v="8963" actId="164"/>
          <ac:spMkLst>
            <pc:docMk/>
            <pc:sldMk cId="2517137788" sldId="276"/>
            <ac:spMk id="43" creationId="{9CDF73C5-00DD-4E33-B9B1-3B299C1616FC}"/>
          </ac:spMkLst>
        </pc:spChg>
        <pc:spChg chg="mod">
          <ac:chgData name="Kerem Ataman" userId="4877ff4c3120fcf5" providerId="LiveId" clId="{1263C3DB-4AC1-4F26-A782-AD1FDC85207D}" dt="2021-02-09T04:08:22.821" v="8963" actId="164"/>
          <ac:spMkLst>
            <pc:docMk/>
            <pc:sldMk cId="2517137788" sldId="276"/>
            <ac:spMk id="45" creationId="{53D1B6A6-C950-48F8-BFDD-61F2E58AA434}"/>
          </ac:spMkLst>
        </pc:spChg>
        <pc:spChg chg="mod">
          <ac:chgData name="Kerem Ataman" userId="4877ff4c3120fcf5" providerId="LiveId" clId="{1263C3DB-4AC1-4F26-A782-AD1FDC85207D}" dt="2021-02-09T04:08:22.821" v="8963" actId="164"/>
          <ac:spMkLst>
            <pc:docMk/>
            <pc:sldMk cId="2517137788" sldId="276"/>
            <ac:spMk id="47" creationId="{C36720D9-9747-4654-B163-0494C0565E09}"/>
          </ac:spMkLst>
        </pc:spChg>
        <pc:spChg chg="mod">
          <ac:chgData name="Kerem Ataman" userId="4877ff4c3120fcf5" providerId="LiveId" clId="{1263C3DB-4AC1-4F26-A782-AD1FDC85207D}" dt="2021-02-09T04:08:22.821" v="8963" actId="164"/>
          <ac:spMkLst>
            <pc:docMk/>
            <pc:sldMk cId="2517137788" sldId="276"/>
            <ac:spMk id="49" creationId="{F0F7BD2F-9F0B-4ACE-94E8-E2E929F86C6F}"/>
          </ac:spMkLst>
        </pc:spChg>
        <pc:spChg chg="mod">
          <ac:chgData name="Kerem Ataman" userId="4877ff4c3120fcf5" providerId="LiveId" clId="{1263C3DB-4AC1-4F26-A782-AD1FDC85207D}" dt="2021-02-09T04:08:22.821" v="8963" actId="164"/>
          <ac:spMkLst>
            <pc:docMk/>
            <pc:sldMk cId="2517137788" sldId="276"/>
            <ac:spMk id="51" creationId="{94BD76C7-F4DE-4B72-B025-8B7B41AB02ED}"/>
          </ac:spMkLst>
        </pc:spChg>
        <pc:spChg chg="mod">
          <ac:chgData name="Kerem Ataman" userId="4877ff4c3120fcf5" providerId="LiveId" clId="{1263C3DB-4AC1-4F26-A782-AD1FDC85207D}" dt="2021-02-09T04:08:22.821" v="8963" actId="164"/>
          <ac:spMkLst>
            <pc:docMk/>
            <pc:sldMk cId="2517137788" sldId="276"/>
            <ac:spMk id="53" creationId="{1EA31664-984E-4F80-9ACF-573522175AC7}"/>
          </ac:spMkLst>
        </pc:spChg>
        <pc:spChg chg="mod">
          <ac:chgData name="Kerem Ataman" userId="4877ff4c3120fcf5" providerId="LiveId" clId="{1263C3DB-4AC1-4F26-A782-AD1FDC85207D}" dt="2021-02-09T04:08:22.821" v="8963" actId="164"/>
          <ac:spMkLst>
            <pc:docMk/>
            <pc:sldMk cId="2517137788" sldId="276"/>
            <ac:spMk id="55" creationId="{ADB07AFA-B0B4-4D08-BEFB-16B58ABB18F9}"/>
          </ac:spMkLst>
        </pc:spChg>
        <pc:spChg chg="mod">
          <ac:chgData name="Kerem Ataman" userId="4877ff4c3120fcf5" providerId="LiveId" clId="{1263C3DB-4AC1-4F26-A782-AD1FDC85207D}" dt="2021-02-09T04:08:22.821" v="8963" actId="164"/>
          <ac:spMkLst>
            <pc:docMk/>
            <pc:sldMk cId="2517137788" sldId="276"/>
            <ac:spMk id="57" creationId="{E7E23FB5-ED1B-40CA-A954-A7F7163B12E4}"/>
          </ac:spMkLst>
        </pc:spChg>
        <pc:spChg chg="mod">
          <ac:chgData name="Kerem Ataman" userId="4877ff4c3120fcf5" providerId="LiveId" clId="{1263C3DB-4AC1-4F26-A782-AD1FDC85207D}" dt="2021-02-09T04:08:22.821" v="8963" actId="164"/>
          <ac:spMkLst>
            <pc:docMk/>
            <pc:sldMk cId="2517137788" sldId="276"/>
            <ac:spMk id="59" creationId="{C5A0ACE8-7EE0-4AAE-B4C5-4760CC9A5B45}"/>
          </ac:spMkLst>
        </pc:spChg>
        <pc:spChg chg="mod">
          <ac:chgData name="Kerem Ataman" userId="4877ff4c3120fcf5" providerId="LiveId" clId="{1263C3DB-4AC1-4F26-A782-AD1FDC85207D}" dt="2021-02-09T04:08:22.821" v="8963" actId="164"/>
          <ac:spMkLst>
            <pc:docMk/>
            <pc:sldMk cId="2517137788" sldId="276"/>
            <ac:spMk id="61" creationId="{8ED7AC84-646B-42DD-B18D-5C812A20169B}"/>
          </ac:spMkLst>
        </pc:spChg>
        <pc:spChg chg="add mod">
          <ac:chgData name="Kerem Ataman" userId="4877ff4c3120fcf5" providerId="LiveId" clId="{1263C3DB-4AC1-4F26-A782-AD1FDC85207D}" dt="2021-02-09T04:08:22.821" v="8963" actId="164"/>
          <ac:spMkLst>
            <pc:docMk/>
            <pc:sldMk cId="2517137788" sldId="276"/>
            <ac:spMk id="64" creationId="{DA9E7CBB-06EF-4540-B088-00D592C65EA8}"/>
          </ac:spMkLst>
        </pc:spChg>
        <pc:spChg chg="add mod">
          <ac:chgData name="Kerem Ataman" userId="4877ff4c3120fcf5" providerId="LiveId" clId="{1263C3DB-4AC1-4F26-A782-AD1FDC85207D}" dt="2021-02-09T04:08:22.821" v="8963" actId="164"/>
          <ac:spMkLst>
            <pc:docMk/>
            <pc:sldMk cId="2517137788" sldId="276"/>
            <ac:spMk id="66" creationId="{8B2A37D9-E6DA-4227-AD8E-5BC53E6DE6F5}"/>
          </ac:spMkLst>
        </pc:spChg>
        <pc:spChg chg="add mod">
          <ac:chgData name="Kerem Ataman" userId="4877ff4c3120fcf5" providerId="LiveId" clId="{1263C3DB-4AC1-4F26-A782-AD1FDC85207D}" dt="2021-02-09T04:08:22.821" v="8963" actId="164"/>
          <ac:spMkLst>
            <pc:docMk/>
            <pc:sldMk cId="2517137788" sldId="276"/>
            <ac:spMk id="68" creationId="{48326A65-D432-4C1C-AC04-73389828D810}"/>
          </ac:spMkLst>
        </pc:spChg>
        <pc:spChg chg="add mod">
          <ac:chgData name="Kerem Ataman" userId="4877ff4c3120fcf5" providerId="LiveId" clId="{1263C3DB-4AC1-4F26-A782-AD1FDC85207D}" dt="2021-02-09T04:08:22.821" v="8963" actId="164"/>
          <ac:spMkLst>
            <pc:docMk/>
            <pc:sldMk cId="2517137788" sldId="276"/>
            <ac:spMk id="70" creationId="{D577EADF-AE01-49BF-99BD-3A90FC14529F}"/>
          </ac:spMkLst>
        </pc:spChg>
        <pc:spChg chg="add mod">
          <ac:chgData name="Kerem Ataman" userId="4877ff4c3120fcf5" providerId="LiveId" clId="{1263C3DB-4AC1-4F26-A782-AD1FDC85207D}" dt="2021-02-09T04:08:22.821" v="8963" actId="164"/>
          <ac:spMkLst>
            <pc:docMk/>
            <pc:sldMk cId="2517137788" sldId="276"/>
            <ac:spMk id="72" creationId="{D728C65F-A750-47E0-8A42-7B5FD4B05DA2}"/>
          </ac:spMkLst>
        </pc:spChg>
        <pc:spChg chg="add mod">
          <ac:chgData name="Kerem Ataman" userId="4877ff4c3120fcf5" providerId="LiveId" clId="{1263C3DB-4AC1-4F26-A782-AD1FDC85207D}" dt="2021-02-09T04:08:22.821" v="8963" actId="164"/>
          <ac:spMkLst>
            <pc:docMk/>
            <pc:sldMk cId="2517137788" sldId="276"/>
            <ac:spMk id="74" creationId="{5EFF76C9-2E8C-4ADA-BD02-AE38E4744FD2}"/>
          </ac:spMkLst>
        </pc:spChg>
        <pc:spChg chg="add mod">
          <ac:chgData name="Kerem Ataman" userId="4877ff4c3120fcf5" providerId="LiveId" clId="{1263C3DB-4AC1-4F26-A782-AD1FDC85207D}" dt="2021-02-09T04:08:22.821" v="8963" actId="164"/>
          <ac:spMkLst>
            <pc:docMk/>
            <pc:sldMk cId="2517137788" sldId="276"/>
            <ac:spMk id="76" creationId="{D4C086FA-9CE0-416A-88FC-1D0A44D5CA10}"/>
          </ac:spMkLst>
        </pc:spChg>
        <pc:spChg chg="add mod">
          <ac:chgData name="Kerem Ataman" userId="4877ff4c3120fcf5" providerId="LiveId" clId="{1263C3DB-4AC1-4F26-A782-AD1FDC85207D}" dt="2021-02-09T04:08:22.821" v="8963" actId="164"/>
          <ac:spMkLst>
            <pc:docMk/>
            <pc:sldMk cId="2517137788" sldId="276"/>
            <ac:spMk id="78" creationId="{5CEFEEB9-6C03-46D1-94A8-8013500A349D}"/>
          </ac:spMkLst>
        </pc:spChg>
        <pc:spChg chg="add mod">
          <ac:chgData name="Kerem Ataman" userId="4877ff4c3120fcf5" providerId="LiveId" clId="{1263C3DB-4AC1-4F26-A782-AD1FDC85207D}" dt="2021-02-09T04:08:22.821" v="8963" actId="164"/>
          <ac:spMkLst>
            <pc:docMk/>
            <pc:sldMk cId="2517137788" sldId="276"/>
            <ac:spMk id="80" creationId="{8611E54A-AE74-43B0-9152-0176A94C3334}"/>
          </ac:spMkLst>
        </pc:spChg>
        <pc:spChg chg="add mod">
          <ac:chgData name="Kerem Ataman" userId="4877ff4c3120fcf5" providerId="LiveId" clId="{1263C3DB-4AC1-4F26-A782-AD1FDC85207D}" dt="2021-02-09T04:08:22.821" v="8963" actId="164"/>
          <ac:spMkLst>
            <pc:docMk/>
            <pc:sldMk cId="2517137788" sldId="276"/>
            <ac:spMk id="82" creationId="{DF007136-B24F-443E-99E5-50B3F2BFD6C7}"/>
          </ac:spMkLst>
        </pc:spChg>
        <pc:grpChg chg="add mod">
          <ac:chgData name="Kerem Ataman" userId="4877ff4c3120fcf5" providerId="LiveId" clId="{1263C3DB-4AC1-4F26-A782-AD1FDC85207D}" dt="2021-02-09T04:08:22.821" v="8963" actId="164"/>
          <ac:grpSpMkLst>
            <pc:docMk/>
            <pc:sldMk cId="2517137788" sldId="276"/>
            <ac:grpSpMk id="32" creationId="{B3F35CB8-692F-47EA-A59C-DA99842E43CA}"/>
          </ac:grpSpMkLst>
        </pc:grpChg>
      </pc:sldChg>
      <pc:sldChg chg="addSp modSp add mod">
        <pc:chgData name="Kerem Ataman" userId="4877ff4c3120fcf5" providerId="LiveId" clId="{1263C3DB-4AC1-4F26-A782-AD1FDC85207D}" dt="2021-02-09T04:22:07.801" v="8967" actId="164"/>
        <pc:sldMkLst>
          <pc:docMk/>
          <pc:sldMk cId="1957746914" sldId="277"/>
        </pc:sldMkLst>
        <pc:spChg chg="mod">
          <ac:chgData name="Kerem Ataman" userId="4877ff4c3120fcf5" providerId="LiveId" clId="{1263C3DB-4AC1-4F26-A782-AD1FDC85207D}" dt="2021-02-09T04:22:07.801" v="8967" actId="164"/>
          <ac:spMkLst>
            <pc:docMk/>
            <pc:sldMk cId="1957746914" sldId="277"/>
            <ac:spMk id="2" creationId="{D5B30CDA-0446-4748-9D8E-B247CBA5DAB2}"/>
          </ac:spMkLst>
        </pc:spChg>
        <pc:spChg chg="mod">
          <ac:chgData name="Kerem Ataman" userId="4877ff4c3120fcf5" providerId="LiveId" clId="{1263C3DB-4AC1-4F26-A782-AD1FDC85207D}" dt="2021-02-09T04:22:07.801" v="8967" actId="164"/>
          <ac:spMkLst>
            <pc:docMk/>
            <pc:sldMk cId="1957746914" sldId="277"/>
            <ac:spMk id="3" creationId="{5093A8B9-00F3-4813-8E38-E3C2FA9C95E3}"/>
          </ac:spMkLst>
        </pc:spChg>
        <pc:spChg chg="mod">
          <ac:chgData name="Kerem Ataman" userId="4877ff4c3120fcf5" providerId="LiveId" clId="{1263C3DB-4AC1-4F26-A782-AD1FDC85207D}" dt="2021-02-09T04:22:07.801" v="8967" actId="164"/>
          <ac:spMkLst>
            <pc:docMk/>
            <pc:sldMk cId="1957746914" sldId="277"/>
            <ac:spMk id="4" creationId="{19E911ED-396D-4211-846B-8B995AD2F6A8}"/>
          </ac:spMkLst>
        </pc:spChg>
        <pc:spChg chg="mod">
          <ac:chgData name="Kerem Ataman" userId="4877ff4c3120fcf5" providerId="LiveId" clId="{1263C3DB-4AC1-4F26-A782-AD1FDC85207D}" dt="2021-02-09T04:22:07.801" v="8967" actId="164"/>
          <ac:spMkLst>
            <pc:docMk/>
            <pc:sldMk cId="1957746914" sldId="277"/>
            <ac:spMk id="5" creationId="{462B1BA2-D544-4A1A-8D2C-25D89F827A86}"/>
          </ac:spMkLst>
        </pc:spChg>
        <pc:spChg chg="mod">
          <ac:chgData name="Kerem Ataman" userId="4877ff4c3120fcf5" providerId="LiveId" clId="{1263C3DB-4AC1-4F26-A782-AD1FDC85207D}" dt="2021-02-09T04:22:07.801" v="8967" actId="164"/>
          <ac:spMkLst>
            <pc:docMk/>
            <pc:sldMk cId="1957746914" sldId="277"/>
            <ac:spMk id="6" creationId="{AA76AB2F-BE0B-4A37-ABD3-90C57D891E5F}"/>
          </ac:spMkLst>
        </pc:spChg>
        <pc:spChg chg="mod">
          <ac:chgData name="Kerem Ataman" userId="4877ff4c3120fcf5" providerId="LiveId" clId="{1263C3DB-4AC1-4F26-A782-AD1FDC85207D}" dt="2021-02-09T04:22:07.801" v="8967" actId="164"/>
          <ac:spMkLst>
            <pc:docMk/>
            <pc:sldMk cId="1957746914" sldId="277"/>
            <ac:spMk id="7" creationId="{6EF55587-79B9-44E5-BC3C-319E0D722E36}"/>
          </ac:spMkLst>
        </pc:spChg>
        <pc:spChg chg="mod">
          <ac:chgData name="Kerem Ataman" userId="4877ff4c3120fcf5" providerId="LiveId" clId="{1263C3DB-4AC1-4F26-A782-AD1FDC85207D}" dt="2021-02-09T04:22:07.801" v="8967" actId="164"/>
          <ac:spMkLst>
            <pc:docMk/>
            <pc:sldMk cId="1957746914" sldId="277"/>
            <ac:spMk id="8" creationId="{10E8EE5A-4B1C-4700-8BAB-192E07CCB6EB}"/>
          </ac:spMkLst>
        </pc:spChg>
        <pc:spChg chg="mod">
          <ac:chgData name="Kerem Ataman" userId="4877ff4c3120fcf5" providerId="LiveId" clId="{1263C3DB-4AC1-4F26-A782-AD1FDC85207D}" dt="2021-02-09T04:22:07.801" v="8967" actId="164"/>
          <ac:spMkLst>
            <pc:docMk/>
            <pc:sldMk cId="1957746914" sldId="277"/>
            <ac:spMk id="9" creationId="{B712FD35-FA9B-4347-A7F2-A7A79541183A}"/>
          </ac:spMkLst>
        </pc:spChg>
        <pc:spChg chg="mod">
          <ac:chgData name="Kerem Ataman" userId="4877ff4c3120fcf5" providerId="LiveId" clId="{1263C3DB-4AC1-4F26-A782-AD1FDC85207D}" dt="2021-02-09T04:22:07.801" v="8967" actId="164"/>
          <ac:spMkLst>
            <pc:docMk/>
            <pc:sldMk cId="1957746914" sldId="277"/>
            <ac:spMk id="10" creationId="{483E7A1A-D799-4C88-AC3D-B4CB7D89F37F}"/>
          </ac:spMkLst>
        </pc:spChg>
        <pc:spChg chg="mod">
          <ac:chgData name="Kerem Ataman" userId="4877ff4c3120fcf5" providerId="LiveId" clId="{1263C3DB-4AC1-4F26-A782-AD1FDC85207D}" dt="2021-02-09T04:22:07.801" v="8967" actId="164"/>
          <ac:spMkLst>
            <pc:docMk/>
            <pc:sldMk cId="1957746914" sldId="277"/>
            <ac:spMk id="11" creationId="{9CEC77B5-1517-40D9-B8C2-98B752EBD028}"/>
          </ac:spMkLst>
        </pc:spChg>
        <pc:spChg chg="mod">
          <ac:chgData name="Kerem Ataman" userId="4877ff4c3120fcf5" providerId="LiveId" clId="{1263C3DB-4AC1-4F26-A782-AD1FDC85207D}" dt="2021-02-09T04:22:07.801" v="8967" actId="164"/>
          <ac:spMkLst>
            <pc:docMk/>
            <pc:sldMk cId="1957746914" sldId="277"/>
            <ac:spMk id="12" creationId="{0D237E84-25FC-4132-B870-4F56E35298E4}"/>
          </ac:spMkLst>
        </pc:spChg>
        <pc:spChg chg="mod">
          <ac:chgData name="Kerem Ataman" userId="4877ff4c3120fcf5" providerId="LiveId" clId="{1263C3DB-4AC1-4F26-A782-AD1FDC85207D}" dt="2021-02-09T04:22:07.801" v="8967" actId="164"/>
          <ac:spMkLst>
            <pc:docMk/>
            <pc:sldMk cId="1957746914" sldId="277"/>
            <ac:spMk id="13" creationId="{79277D70-BEC6-4EC9-A6C5-2301BD74C1CA}"/>
          </ac:spMkLst>
        </pc:spChg>
        <pc:spChg chg="mod">
          <ac:chgData name="Kerem Ataman" userId="4877ff4c3120fcf5" providerId="LiveId" clId="{1263C3DB-4AC1-4F26-A782-AD1FDC85207D}" dt="2021-02-09T04:22:07.801" v="8967" actId="164"/>
          <ac:spMkLst>
            <pc:docMk/>
            <pc:sldMk cId="1957746914" sldId="277"/>
            <ac:spMk id="14" creationId="{E62ACFF1-4386-43B6-85A4-2BA73406F1E9}"/>
          </ac:spMkLst>
        </pc:spChg>
        <pc:spChg chg="mod">
          <ac:chgData name="Kerem Ataman" userId="4877ff4c3120fcf5" providerId="LiveId" clId="{1263C3DB-4AC1-4F26-A782-AD1FDC85207D}" dt="2021-02-09T04:22:07.801" v="8967" actId="164"/>
          <ac:spMkLst>
            <pc:docMk/>
            <pc:sldMk cId="1957746914" sldId="277"/>
            <ac:spMk id="15" creationId="{67EA207F-72FE-4485-A1E7-4935F451B606}"/>
          </ac:spMkLst>
        </pc:spChg>
        <pc:spChg chg="mod">
          <ac:chgData name="Kerem Ataman" userId="4877ff4c3120fcf5" providerId="LiveId" clId="{1263C3DB-4AC1-4F26-A782-AD1FDC85207D}" dt="2021-02-09T04:22:07.801" v="8967" actId="164"/>
          <ac:spMkLst>
            <pc:docMk/>
            <pc:sldMk cId="1957746914" sldId="277"/>
            <ac:spMk id="16" creationId="{124FCCC7-997E-4D0F-96F4-2E18D69D69AF}"/>
          </ac:spMkLst>
        </pc:spChg>
        <pc:spChg chg="mod">
          <ac:chgData name="Kerem Ataman" userId="4877ff4c3120fcf5" providerId="LiveId" clId="{1263C3DB-4AC1-4F26-A782-AD1FDC85207D}" dt="2021-02-09T04:22:07.801" v="8967" actId="164"/>
          <ac:spMkLst>
            <pc:docMk/>
            <pc:sldMk cId="1957746914" sldId="277"/>
            <ac:spMk id="17" creationId="{32132515-0D17-4301-8F30-33C343C35097}"/>
          </ac:spMkLst>
        </pc:spChg>
        <pc:spChg chg="mod">
          <ac:chgData name="Kerem Ataman" userId="4877ff4c3120fcf5" providerId="LiveId" clId="{1263C3DB-4AC1-4F26-A782-AD1FDC85207D}" dt="2021-02-09T04:22:07.801" v="8967" actId="164"/>
          <ac:spMkLst>
            <pc:docMk/>
            <pc:sldMk cId="1957746914" sldId="277"/>
            <ac:spMk id="18" creationId="{F9C9FCE3-FC5A-4D6B-A04A-A758047CDB28}"/>
          </ac:spMkLst>
        </pc:spChg>
        <pc:spChg chg="mod">
          <ac:chgData name="Kerem Ataman" userId="4877ff4c3120fcf5" providerId="LiveId" clId="{1263C3DB-4AC1-4F26-A782-AD1FDC85207D}" dt="2021-02-09T04:22:07.801" v="8967" actId="164"/>
          <ac:spMkLst>
            <pc:docMk/>
            <pc:sldMk cId="1957746914" sldId="277"/>
            <ac:spMk id="19" creationId="{53111B4A-BF66-4497-841F-48C49344AF10}"/>
          </ac:spMkLst>
        </pc:spChg>
        <pc:spChg chg="mod">
          <ac:chgData name="Kerem Ataman" userId="4877ff4c3120fcf5" providerId="LiveId" clId="{1263C3DB-4AC1-4F26-A782-AD1FDC85207D}" dt="2021-02-09T04:22:07.801" v="8967" actId="164"/>
          <ac:spMkLst>
            <pc:docMk/>
            <pc:sldMk cId="1957746914" sldId="277"/>
            <ac:spMk id="20" creationId="{C83F68FC-6D9F-491B-8299-410A28CA8E41}"/>
          </ac:spMkLst>
        </pc:spChg>
        <pc:spChg chg="mod">
          <ac:chgData name="Kerem Ataman" userId="4877ff4c3120fcf5" providerId="LiveId" clId="{1263C3DB-4AC1-4F26-A782-AD1FDC85207D}" dt="2021-02-09T04:22:07.801" v="8967" actId="164"/>
          <ac:spMkLst>
            <pc:docMk/>
            <pc:sldMk cId="1957746914" sldId="277"/>
            <ac:spMk id="21" creationId="{47207C8C-8A01-4D12-9C5F-770B3EC951F1}"/>
          </ac:spMkLst>
        </pc:spChg>
        <pc:spChg chg="mod">
          <ac:chgData name="Kerem Ataman" userId="4877ff4c3120fcf5" providerId="LiveId" clId="{1263C3DB-4AC1-4F26-A782-AD1FDC85207D}" dt="2021-02-09T04:22:07.801" v="8967" actId="164"/>
          <ac:spMkLst>
            <pc:docMk/>
            <pc:sldMk cId="1957746914" sldId="277"/>
            <ac:spMk id="22" creationId="{AB7B3D69-5D73-4A4D-B1F1-48667824DB4B}"/>
          </ac:spMkLst>
        </pc:spChg>
        <pc:spChg chg="mod">
          <ac:chgData name="Kerem Ataman" userId="4877ff4c3120fcf5" providerId="LiveId" clId="{1263C3DB-4AC1-4F26-A782-AD1FDC85207D}" dt="2021-02-09T04:22:07.801" v="8967" actId="164"/>
          <ac:spMkLst>
            <pc:docMk/>
            <pc:sldMk cId="1957746914" sldId="277"/>
            <ac:spMk id="23" creationId="{9508C23E-3966-44D1-8C76-5349BED560B1}"/>
          </ac:spMkLst>
        </pc:spChg>
        <pc:spChg chg="mod">
          <ac:chgData name="Kerem Ataman" userId="4877ff4c3120fcf5" providerId="LiveId" clId="{1263C3DB-4AC1-4F26-A782-AD1FDC85207D}" dt="2021-02-09T04:22:07.801" v="8967" actId="164"/>
          <ac:spMkLst>
            <pc:docMk/>
            <pc:sldMk cId="1957746914" sldId="277"/>
            <ac:spMk id="24" creationId="{AC211A04-21A3-46BA-B0C4-3CC44244EBF2}"/>
          </ac:spMkLst>
        </pc:spChg>
        <pc:spChg chg="mod">
          <ac:chgData name="Kerem Ataman" userId="4877ff4c3120fcf5" providerId="LiveId" clId="{1263C3DB-4AC1-4F26-A782-AD1FDC85207D}" dt="2021-02-09T04:22:07.801" v="8967" actId="164"/>
          <ac:spMkLst>
            <pc:docMk/>
            <pc:sldMk cId="1957746914" sldId="277"/>
            <ac:spMk id="25" creationId="{763A5E33-D436-46F8-B119-18C9B3E7566D}"/>
          </ac:spMkLst>
        </pc:spChg>
        <pc:spChg chg="mod">
          <ac:chgData name="Kerem Ataman" userId="4877ff4c3120fcf5" providerId="LiveId" clId="{1263C3DB-4AC1-4F26-A782-AD1FDC85207D}" dt="2021-02-09T04:22:07.801" v="8967" actId="164"/>
          <ac:spMkLst>
            <pc:docMk/>
            <pc:sldMk cId="1957746914" sldId="277"/>
            <ac:spMk id="26" creationId="{E3960208-E9F6-43F6-831C-87F66E040795}"/>
          </ac:spMkLst>
        </pc:spChg>
        <pc:spChg chg="mod">
          <ac:chgData name="Kerem Ataman" userId="4877ff4c3120fcf5" providerId="LiveId" clId="{1263C3DB-4AC1-4F26-A782-AD1FDC85207D}" dt="2021-02-09T04:22:07.801" v="8967" actId="164"/>
          <ac:spMkLst>
            <pc:docMk/>
            <pc:sldMk cId="1957746914" sldId="277"/>
            <ac:spMk id="27" creationId="{23E1BF04-5A5C-49CE-A065-4D99A13370C2}"/>
          </ac:spMkLst>
        </pc:spChg>
        <pc:spChg chg="mod">
          <ac:chgData name="Kerem Ataman" userId="4877ff4c3120fcf5" providerId="LiveId" clId="{1263C3DB-4AC1-4F26-A782-AD1FDC85207D}" dt="2021-02-09T04:22:07.801" v="8967" actId="164"/>
          <ac:spMkLst>
            <pc:docMk/>
            <pc:sldMk cId="1957746914" sldId="277"/>
            <ac:spMk id="28" creationId="{B3948632-C5A9-4866-8E0D-455B489B3E12}"/>
          </ac:spMkLst>
        </pc:spChg>
        <pc:spChg chg="mod">
          <ac:chgData name="Kerem Ataman" userId="4877ff4c3120fcf5" providerId="LiveId" clId="{1263C3DB-4AC1-4F26-A782-AD1FDC85207D}" dt="2021-02-09T04:22:07.801" v="8967" actId="164"/>
          <ac:spMkLst>
            <pc:docMk/>
            <pc:sldMk cId="1957746914" sldId="277"/>
            <ac:spMk id="29" creationId="{311EDCE0-CA74-444F-9488-533EF8D3203C}"/>
          </ac:spMkLst>
        </pc:spChg>
        <pc:spChg chg="mod">
          <ac:chgData name="Kerem Ataman" userId="4877ff4c3120fcf5" providerId="LiveId" clId="{1263C3DB-4AC1-4F26-A782-AD1FDC85207D}" dt="2021-02-09T04:22:07.801" v="8967" actId="164"/>
          <ac:spMkLst>
            <pc:docMk/>
            <pc:sldMk cId="1957746914" sldId="277"/>
            <ac:spMk id="30" creationId="{C9F3A26C-1E5F-48C9-B6D9-D24C5C28A9DA}"/>
          </ac:spMkLst>
        </pc:spChg>
        <pc:spChg chg="mod">
          <ac:chgData name="Kerem Ataman" userId="4877ff4c3120fcf5" providerId="LiveId" clId="{1263C3DB-4AC1-4F26-A782-AD1FDC85207D}" dt="2021-02-09T04:22:07.801" v="8967" actId="164"/>
          <ac:spMkLst>
            <pc:docMk/>
            <pc:sldMk cId="1957746914" sldId="277"/>
            <ac:spMk id="31" creationId="{62947062-51EF-4778-BD8B-47B4A3FE1487}"/>
          </ac:spMkLst>
        </pc:spChg>
        <pc:spChg chg="mod">
          <ac:chgData name="Kerem Ataman" userId="4877ff4c3120fcf5" providerId="LiveId" clId="{1263C3DB-4AC1-4F26-A782-AD1FDC85207D}" dt="2021-02-09T04:22:07.801" v="8967" actId="164"/>
          <ac:spMkLst>
            <pc:docMk/>
            <pc:sldMk cId="1957746914" sldId="277"/>
            <ac:spMk id="33" creationId="{D0164EE4-4D70-4E4E-88F8-FC2119EFE69F}"/>
          </ac:spMkLst>
        </pc:spChg>
        <pc:spChg chg="mod">
          <ac:chgData name="Kerem Ataman" userId="4877ff4c3120fcf5" providerId="LiveId" clId="{1263C3DB-4AC1-4F26-A782-AD1FDC85207D}" dt="2021-02-09T04:22:07.801" v="8967" actId="164"/>
          <ac:spMkLst>
            <pc:docMk/>
            <pc:sldMk cId="1957746914" sldId="277"/>
            <ac:spMk id="35" creationId="{A5002D7F-7BCB-4D5B-815B-0C5C32AD4DF3}"/>
          </ac:spMkLst>
        </pc:spChg>
        <pc:spChg chg="mod">
          <ac:chgData name="Kerem Ataman" userId="4877ff4c3120fcf5" providerId="LiveId" clId="{1263C3DB-4AC1-4F26-A782-AD1FDC85207D}" dt="2021-02-09T04:22:07.801" v="8967" actId="164"/>
          <ac:spMkLst>
            <pc:docMk/>
            <pc:sldMk cId="1957746914" sldId="277"/>
            <ac:spMk id="37" creationId="{E98EBAF1-712B-476E-A704-50D4C7C8069A}"/>
          </ac:spMkLst>
        </pc:spChg>
        <pc:spChg chg="mod">
          <ac:chgData name="Kerem Ataman" userId="4877ff4c3120fcf5" providerId="LiveId" clId="{1263C3DB-4AC1-4F26-A782-AD1FDC85207D}" dt="2021-02-09T04:22:07.801" v="8967" actId="164"/>
          <ac:spMkLst>
            <pc:docMk/>
            <pc:sldMk cId="1957746914" sldId="277"/>
            <ac:spMk id="39" creationId="{B2E54B2A-55EA-4CA8-8426-53B5A7521C16}"/>
          </ac:spMkLst>
        </pc:spChg>
        <pc:spChg chg="mod">
          <ac:chgData name="Kerem Ataman" userId="4877ff4c3120fcf5" providerId="LiveId" clId="{1263C3DB-4AC1-4F26-A782-AD1FDC85207D}" dt="2021-02-09T04:22:07.801" v="8967" actId="164"/>
          <ac:spMkLst>
            <pc:docMk/>
            <pc:sldMk cId="1957746914" sldId="277"/>
            <ac:spMk id="41" creationId="{C7F52809-F69A-4BF4-A6D1-DFCE00F9CD7C}"/>
          </ac:spMkLst>
        </pc:spChg>
        <pc:spChg chg="mod">
          <ac:chgData name="Kerem Ataman" userId="4877ff4c3120fcf5" providerId="LiveId" clId="{1263C3DB-4AC1-4F26-A782-AD1FDC85207D}" dt="2021-02-09T04:22:07.801" v="8967" actId="164"/>
          <ac:spMkLst>
            <pc:docMk/>
            <pc:sldMk cId="1957746914" sldId="277"/>
            <ac:spMk id="43" creationId="{9CDF73C5-00DD-4E33-B9B1-3B299C1616FC}"/>
          </ac:spMkLst>
        </pc:spChg>
        <pc:spChg chg="mod">
          <ac:chgData name="Kerem Ataman" userId="4877ff4c3120fcf5" providerId="LiveId" clId="{1263C3DB-4AC1-4F26-A782-AD1FDC85207D}" dt="2021-02-09T04:22:07.801" v="8967" actId="164"/>
          <ac:spMkLst>
            <pc:docMk/>
            <pc:sldMk cId="1957746914" sldId="277"/>
            <ac:spMk id="45" creationId="{53D1B6A6-C950-48F8-BFDD-61F2E58AA434}"/>
          </ac:spMkLst>
        </pc:spChg>
        <pc:spChg chg="mod">
          <ac:chgData name="Kerem Ataman" userId="4877ff4c3120fcf5" providerId="LiveId" clId="{1263C3DB-4AC1-4F26-A782-AD1FDC85207D}" dt="2021-02-09T04:22:07.801" v="8967" actId="164"/>
          <ac:spMkLst>
            <pc:docMk/>
            <pc:sldMk cId="1957746914" sldId="277"/>
            <ac:spMk id="47" creationId="{C36720D9-9747-4654-B163-0494C0565E09}"/>
          </ac:spMkLst>
        </pc:spChg>
        <pc:spChg chg="mod">
          <ac:chgData name="Kerem Ataman" userId="4877ff4c3120fcf5" providerId="LiveId" clId="{1263C3DB-4AC1-4F26-A782-AD1FDC85207D}" dt="2021-02-09T04:22:07.801" v="8967" actId="164"/>
          <ac:spMkLst>
            <pc:docMk/>
            <pc:sldMk cId="1957746914" sldId="277"/>
            <ac:spMk id="49" creationId="{F0F7BD2F-9F0B-4ACE-94E8-E2E929F86C6F}"/>
          </ac:spMkLst>
        </pc:spChg>
        <pc:spChg chg="mod">
          <ac:chgData name="Kerem Ataman" userId="4877ff4c3120fcf5" providerId="LiveId" clId="{1263C3DB-4AC1-4F26-A782-AD1FDC85207D}" dt="2021-02-09T04:22:07.801" v="8967" actId="164"/>
          <ac:spMkLst>
            <pc:docMk/>
            <pc:sldMk cId="1957746914" sldId="277"/>
            <ac:spMk id="51" creationId="{94BD76C7-F4DE-4B72-B025-8B7B41AB02ED}"/>
          </ac:spMkLst>
        </pc:spChg>
        <pc:spChg chg="mod">
          <ac:chgData name="Kerem Ataman" userId="4877ff4c3120fcf5" providerId="LiveId" clId="{1263C3DB-4AC1-4F26-A782-AD1FDC85207D}" dt="2021-02-09T04:22:07.801" v="8967" actId="164"/>
          <ac:spMkLst>
            <pc:docMk/>
            <pc:sldMk cId="1957746914" sldId="277"/>
            <ac:spMk id="53" creationId="{1EA31664-984E-4F80-9ACF-573522175AC7}"/>
          </ac:spMkLst>
        </pc:spChg>
        <pc:spChg chg="mod">
          <ac:chgData name="Kerem Ataman" userId="4877ff4c3120fcf5" providerId="LiveId" clId="{1263C3DB-4AC1-4F26-A782-AD1FDC85207D}" dt="2021-02-09T04:22:07.801" v="8967" actId="164"/>
          <ac:spMkLst>
            <pc:docMk/>
            <pc:sldMk cId="1957746914" sldId="277"/>
            <ac:spMk id="55" creationId="{ADB07AFA-B0B4-4D08-BEFB-16B58ABB18F9}"/>
          </ac:spMkLst>
        </pc:spChg>
        <pc:spChg chg="mod">
          <ac:chgData name="Kerem Ataman" userId="4877ff4c3120fcf5" providerId="LiveId" clId="{1263C3DB-4AC1-4F26-A782-AD1FDC85207D}" dt="2021-02-09T04:22:07.801" v="8967" actId="164"/>
          <ac:spMkLst>
            <pc:docMk/>
            <pc:sldMk cId="1957746914" sldId="277"/>
            <ac:spMk id="57" creationId="{E7E23FB5-ED1B-40CA-A954-A7F7163B12E4}"/>
          </ac:spMkLst>
        </pc:spChg>
        <pc:spChg chg="mod">
          <ac:chgData name="Kerem Ataman" userId="4877ff4c3120fcf5" providerId="LiveId" clId="{1263C3DB-4AC1-4F26-A782-AD1FDC85207D}" dt="2021-02-09T04:22:07.801" v="8967" actId="164"/>
          <ac:spMkLst>
            <pc:docMk/>
            <pc:sldMk cId="1957746914" sldId="277"/>
            <ac:spMk id="59" creationId="{C5A0ACE8-7EE0-4AAE-B4C5-4760CC9A5B45}"/>
          </ac:spMkLst>
        </pc:spChg>
        <pc:spChg chg="mod">
          <ac:chgData name="Kerem Ataman" userId="4877ff4c3120fcf5" providerId="LiveId" clId="{1263C3DB-4AC1-4F26-A782-AD1FDC85207D}" dt="2021-02-09T04:22:07.801" v="8967" actId="164"/>
          <ac:spMkLst>
            <pc:docMk/>
            <pc:sldMk cId="1957746914" sldId="277"/>
            <ac:spMk id="61" creationId="{8ED7AC84-646B-42DD-B18D-5C812A20169B}"/>
          </ac:spMkLst>
        </pc:spChg>
        <pc:spChg chg="mod">
          <ac:chgData name="Kerem Ataman" userId="4877ff4c3120fcf5" providerId="LiveId" clId="{1263C3DB-4AC1-4F26-A782-AD1FDC85207D}" dt="2021-02-09T04:22:07.801" v="8967" actId="164"/>
          <ac:spMkLst>
            <pc:docMk/>
            <pc:sldMk cId="1957746914" sldId="277"/>
            <ac:spMk id="64" creationId="{DA9E7CBB-06EF-4540-B088-00D592C65EA8}"/>
          </ac:spMkLst>
        </pc:spChg>
        <pc:spChg chg="mod">
          <ac:chgData name="Kerem Ataman" userId="4877ff4c3120fcf5" providerId="LiveId" clId="{1263C3DB-4AC1-4F26-A782-AD1FDC85207D}" dt="2021-02-09T04:22:07.801" v="8967" actId="164"/>
          <ac:spMkLst>
            <pc:docMk/>
            <pc:sldMk cId="1957746914" sldId="277"/>
            <ac:spMk id="66" creationId="{8B2A37D9-E6DA-4227-AD8E-5BC53E6DE6F5}"/>
          </ac:spMkLst>
        </pc:spChg>
        <pc:spChg chg="mod">
          <ac:chgData name="Kerem Ataman" userId="4877ff4c3120fcf5" providerId="LiveId" clId="{1263C3DB-4AC1-4F26-A782-AD1FDC85207D}" dt="2021-02-09T04:22:07.801" v="8967" actId="164"/>
          <ac:spMkLst>
            <pc:docMk/>
            <pc:sldMk cId="1957746914" sldId="277"/>
            <ac:spMk id="68" creationId="{48326A65-D432-4C1C-AC04-73389828D810}"/>
          </ac:spMkLst>
        </pc:spChg>
        <pc:spChg chg="mod">
          <ac:chgData name="Kerem Ataman" userId="4877ff4c3120fcf5" providerId="LiveId" clId="{1263C3DB-4AC1-4F26-A782-AD1FDC85207D}" dt="2021-02-09T04:22:07.801" v="8967" actId="164"/>
          <ac:spMkLst>
            <pc:docMk/>
            <pc:sldMk cId="1957746914" sldId="277"/>
            <ac:spMk id="70" creationId="{D577EADF-AE01-49BF-99BD-3A90FC14529F}"/>
          </ac:spMkLst>
        </pc:spChg>
        <pc:spChg chg="mod">
          <ac:chgData name="Kerem Ataman" userId="4877ff4c3120fcf5" providerId="LiveId" clId="{1263C3DB-4AC1-4F26-A782-AD1FDC85207D}" dt="2021-02-09T04:22:07.801" v="8967" actId="164"/>
          <ac:spMkLst>
            <pc:docMk/>
            <pc:sldMk cId="1957746914" sldId="277"/>
            <ac:spMk id="72" creationId="{D728C65F-A750-47E0-8A42-7B5FD4B05DA2}"/>
          </ac:spMkLst>
        </pc:spChg>
        <pc:spChg chg="mod">
          <ac:chgData name="Kerem Ataman" userId="4877ff4c3120fcf5" providerId="LiveId" clId="{1263C3DB-4AC1-4F26-A782-AD1FDC85207D}" dt="2021-02-09T04:22:07.801" v="8967" actId="164"/>
          <ac:spMkLst>
            <pc:docMk/>
            <pc:sldMk cId="1957746914" sldId="277"/>
            <ac:spMk id="74" creationId="{5EFF76C9-2E8C-4ADA-BD02-AE38E4744FD2}"/>
          </ac:spMkLst>
        </pc:spChg>
        <pc:spChg chg="mod">
          <ac:chgData name="Kerem Ataman" userId="4877ff4c3120fcf5" providerId="LiveId" clId="{1263C3DB-4AC1-4F26-A782-AD1FDC85207D}" dt="2021-02-09T04:22:07.801" v="8967" actId="164"/>
          <ac:spMkLst>
            <pc:docMk/>
            <pc:sldMk cId="1957746914" sldId="277"/>
            <ac:spMk id="76" creationId="{D4C086FA-9CE0-416A-88FC-1D0A44D5CA10}"/>
          </ac:spMkLst>
        </pc:spChg>
        <pc:spChg chg="mod">
          <ac:chgData name="Kerem Ataman" userId="4877ff4c3120fcf5" providerId="LiveId" clId="{1263C3DB-4AC1-4F26-A782-AD1FDC85207D}" dt="2021-02-09T04:22:07.801" v="8967" actId="164"/>
          <ac:spMkLst>
            <pc:docMk/>
            <pc:sldMk cId="1957746914" sldId="277"/>
            <ac:spMk id="78" creationId="{5CEFEEB9-6C03-46D1-94A8-8013500A349D}"/>
          </ac:spMkLst>
        </pc:spChg>
        <pc:spChg chg="mod">
          <ac:chgData name="Kerem Ataman" userId="4877ff4c3120fcf5" providerId="LiveId" clId="{1263C3DB-4AC1-4F26-A782-AD1FDC85207D}" dt="2021-02-09T04:22:07.801" v="8967" actId="164"/>
          <ac:spMkLst>
            <pc:docMk/>
            <pc:sldMk cId="1957746914" sldId="277"/>
            <ac:spMk id="80" creationId="{8611E54A-AE74-43B0-9152-0176A94C3334}"/>
          </ac:spMkLst>
        </pc:spChg>
        <pc:spChg chg="mod">
          <ac:chgData name="Kerem Ataman" userId="4877ff4c3120fcf5" providerId="LiveId" clId="{1263C3DB-4AC1-4F26-A782-AD1FDC85207D}" dt="2021-02-09T04:22:07.801" v="8967" actId="164"/>
          <ac:spMkLst>
            <pc:docMk/>
            <pc:sldMk cId="1957746914" sldId="277"/>
            <ac:spMk id="82" creationId="{DF007136-B24F-443E-99E5-50B3F2BFD6C7}"/>
          </ac:spMkLst>
        </pc:spChg>
        <pc:grpChg chg="add mod">
          <ac:chgData name="Kerem Ataman" userId="4877ff4c3120fcf5" providerId="LiveId" clId="{1263C3DB-4AC1-4F26-A782-AD1FDC85207D}" dt="2021-02-09T04:22:07.801" v="8967" actId="164"/>
          <ac:grpSpMkLst>
            <pc:docMk/>
            <pc:sldMk cId="1957746914" sldId="277"/>
            <ac:grpSpMk id="32" creationId="{322B42ED-42E8-4366-B5D8-6F232B960DF2}"/>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84AF-8534-4253-B4FD-08D5BB1BC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5BA6CB6-E6D1-4679-96C4-3B8712049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B91CD0F-74F5-4580-BFE1-369E0F4A272B}"/>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DCDC17EA-EA5E-4D11-8D2C-C36F78E55A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3F06FE-8594-4B95-BDC1-7063CF8F28C9}"/>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347558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D733-5370-402D-8BE5-0B56BF2081B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6F4A853-8386-4987-8183-503065CF2E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5AEDB34-4EB9-44A2-A3CD-5FE2749D136B}"/>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8A5AD9D1-9B0F-4328-8652-78914F376C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D1AA9C-674B-41F1-AC3E-4E2F65B16729}"/>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1419783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341F74-0728-41D5-B0D4-33DB9FFF29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D7E21C6-4693-46BD-87B8-84C5B1992A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C4143A-2556-4CEC-8F04-60CAC0BC1095}"/>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276D7BBF-FED1-4E68-8491-D40326958B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402452D-AF8C-43F0-A4BF-CD40A10FBD82}"/>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291833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0022-B721-49A7-8DF0-68B1F368DBE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E187CD-6317-4CE6-AB22-D1B84206B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E9BD17-99F0-4CAA-B6BD-5727083C9661}"/>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13F5363F-B8AD-4BC9-95B2-AF7112F166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B0CC22-B4AA-4745-8F59-A5A299B4AFCE}"/>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391031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2F50-DAEB-42B5-8E79-089960780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17D1057-5A79-4153-87B1-36C20CAE3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8EF3C4-CDF1-40BF-A8FE-30ABA40790F8}"/>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580A890E-9065-4A0F-BE6C-1DD85C9553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715966-84CF-4100-98FD-A4F835391DD5}"/>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124798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F704-CBCF-4028-A6FF-A28EF08D72A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D0C6A23-4A50-48C1-8B5A-5F20FDC9D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374EDC7-D171-4E44-89B9-C3D91040EC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9AD9B54-8AC3-4F92-9E22-1E67147E8EC5}"/>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6" name="Footer Placeholder 5">
            <a:extLst>
              <a:ext uri="{FF2B5EF4-FFF2-40B4-BE49-F238E27FC236}">
                <a16:creationId xmlns:a16="http://schemas.microsoft.com/office/drawing/2014/main" id="{C7C15119-039D-40DF-82EA-871DEC977A1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D61290-00D0-47C8-9C57-DB8CEDE54A19}"/>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530995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10AF-9073-47F9-8001-6F749278037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66EF8EF-0286-4BAF-A38F-0D841138EA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108EA-859E-4275-A00C-88FAD348A4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4506D1-BF42-4B52-B3C3-4BC9ED956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386AFA-D204-4EC5-B504-0DA50FF89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D1C3124-129D-4937-97A9-4288DAB6B6CA}"/>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8" name="Footer Placeholder 7">
            <a:extLst>
              <a:ext uri="{FF2B5EF4-FFF2-40B4-BE49-F238E27FC236}">
                <a16:creationId xmlns:a16="http://schemas.microsoft.com/office/drawing/2014/main" id="{05A4878C-E8A9-4333-9C66-64231AE8179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942919F-2202-4226-B96F-9B4EC085E587}"/>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114946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339C-59AA-4B0E-B856-2829919F5AA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4AE49F9-5B8D-4EE4-90FE-171A86E75553}"/>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4" name="Footer Placeholder 3">
            <a:extLst>
              <a:ext uri="{FF2B5EF4-FFF2-40B4-BE49-F238E27FC236}">
                <a16:creationId xmlns:a16="http://schemas.microsoft.com/office/drawing/2014/main" id="{6DE21B91-E5C8-4ACC-BF9D-D20BBAF804A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707D0CB-FEBD-4936-BF5C-969C77C2A15E}"/>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228953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B97D0-B26B-41AF-9599-E5784AA05759}"/>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3" name="Footer Placeholder 2">
            <a:extLst>
              <a:ext uri="{FF2B5EF4-FFF2-40B4-BE49-F238E27FC236}">
                <a16:creationId xmlns:a16="http://schemas.microsoft.com/office/drawing/2014/main" id="{A4B29ACD-33E7-4EA1-B5C5-2F6CC2FB278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683B13E-C2A0-4076-B260-03214894CE8E}"/>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328535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7ABE-EF62-4C35-967E-1D565A157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1E86E27-5E00-48DE-97B6-210F31146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7BC3A53-E0D7-4FD6-B06A-0E1264CBB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9659F-460C-4525-AECE-AA4CF52D8FDE}"/>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6" name="Footer Placeholder 5">
            <a:extLst>
              <a:ext uri="{FF2B5EF4-FFF2-40B4-BE49-F238E27FC236}">
                <a16:creationId xmlns:a16="http://schemas.microsoft.com/office/drawing/2014/main" id="{C0549347-7177-40B5-AD47-6D75D9015F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91A09A-4742-4364-B7DD-3BE4C20008AB}"/>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393400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12D4-D5E5-4D6C-91CB-D35A1C175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28339D2-ECFA-4223-97C0-AF4102A23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648923E-0105-46FE-AD36-F409EA7E5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52FB6-4AEA-4261-AD46-2C2D07D1AB7E}"/>
              </a:ext>
            </a:extLst>
          </p:cNvPr>
          <p:cNvSpPr>
            <a:spLocks noGrp="1"/>
          </p:cNvSpPr>
          <p:nvPr>
            <p:ph type="dt" sz="half" idx="10"/>
          </p:nvPr>
        </p:nvSpPr>
        <p:spPr/>
        <p:txBody>
          <a:bodyPr/>
          <a:lstStyle/>
          <a:p>
            <a:fld id="{A5D432F5-D5C6-4D0A-B18C-8F1B8505859C}" type="datetimeFigureOut">
              <a:rPr lang="en-CA" smtClean="0"/>
              <a:t>2021-02-17</a:t>
            </a:fld>
            <a:endParaRPr lang="en-CA"/>
          </a:p>
        </p:txBody>
      </p:sp>
      <p:sp>
        <p:nvSpPr>
          <p:cNvPr id="6" name="Footer Placeholder 5">
            <a:extLst>
              <a:ext uri="{FF2B5EF4-FFF2-40B4-BE49-F238E27FC236}">
                <a16:creationId xmlns:a16="http://schemas.microsoft.com/office/drawing/2014/main" id="{3CC5F960-AABE-4E84-BAA4-247162DD11D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08E506-4449-4304-A92D-5D94B78795F5}"/>
              </a:ext>
            </a:extLst>
          </p:cNvPr>
          <p:cNvSpPr>
            <a:spLocks noGrp="1"/>
          </p:cNvSpPr>
          <p:nvPr>
            <p:ph type="sldNum" sz="quarter" idx="12"/>
          </p:nvPr>
        </p:nvSpPr>
        <p:spPr/>
        <p:txBody>
          <a:bodyPr/>
          <a:lstStyle/>
          <a:p>
            <a:fld id="{59AB9D81-AA6E-4F5C-9837-A1BEF7F17587}" type="slidenum">
              <a:rPr lang="en-CA" smtClean="0"/>
              <a:t>‹#›</a:t>
            </a:fld>
            <a:endParaRPr lang="en-CA"/>
          </a:p>
        </p:txBody>
      </p:sp>
    </p:spTree>
    <p:extLst>
      <p:ext uri="{BB962C8B-B14F-4D97-AF65-F5344CB8AC3E}">
        <p14:creationId xmlns:p14="http://schemas.microsoft.com/office/powerpoint/2010/main" val="397453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B4131-DDEA-494B-9891-1D01B397C2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7201F6A-56E4-4A12-B974-CD22F8C1D0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406DF3-C562-409E-993D-9F17E566E5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432F5-D5C6-4D0A-B18C-8F1B8505859C}" type="datetimeFigureOut">
              <a:rPr lang="en-CA" smtClean="0"/>
              <a:t>2021-02-17</a:t>
            </a:fld>
            <a:endParaRPr lang="en-CA"/>
          </a:p>
        </p:txBody>
      </p:sp>
      <p:sp>
        <p:nvSpPr>
          <p:cNvPr id="5" name="Footer Placeholder 4">
            <a:extLst>
              <a:ext uri="{FF2B5EF4-FFF2-40B4-BE49-F238E27FC236}">
                <a16:creationId xmlns:a16="http://schemas.microsoft.com/office/drawing/2014/main" id="{8808BAC6-CA87-43DD-8ACF-621F537A3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395D7C7-CF82-44EA-AFBB-D2FF13012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B9D81-AA6E-4F5C-9837-A1BEF7F17587}" type="slidenum">
              <a:rPr lang="en-CA" smtClean="0"/>
              <a:t>‹#›</a:t>
            </a:fld>
            <a:endParaRPr lang="en-CA"/>
          </a:p>
        </p:txBody>
      </p:sp>
    </p:spTree>
    <p:extLst>
      <p:ext uri="{BB962C8B-B14F-4D97-AF65-F5344CB8AC3E}">
        <p14:creationId xmlns:p14="http://schemas.microsoft.com/office/powerpoint/2010/main" val="3395854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hdphoto" Target="../media/hdphoto5.wdp"/><Relationship Id="rId18" Type="http://schemas.microsoft.com/office/2007/relationships/hdphoto" Target="../media/hdphoto7.wdp"/><Relationship Id="rId3" Type="http://schemas.openxmlformats.org/officeDocument/2006/relationships/image" Target="../media/image3.png"/><Relationship Id="rId7" Type="http://schemas.microsoft.com/office/2007/relationships/hdphoto" Target="../media/hdphoto3.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2.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6.png"/><Relationship Id="rId19" Type="http://schemas.openxmlformats.org/officeDocument/2006/relationships/image" Target="../media/image11.png"/><Relationship Id="rId4" Type="http://schemas.openxmlformats.org/officeDocument/2006/relationships/image" Target="../media/image4.png"/><Relationship Id="rId9" Type="http://schemas.microsoft.com/office/2007/relationships/hdphoto" Target="../media/hdphoto1.wdp"/><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C77B5-1517-40D9-B8C2-98B752EBD028}"/>
              </a:ext>
            </a:extLst>
          </p:cNvPr>
          <p:cNvSpPr/>
          <p:nvPr/>
        </p:nvSpPr>
        <p:spPr>
          <a:xfrm>
            <a:off x="7742900" y="779010"/>
            <a:ext cx="236770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Military</a:t>
            </a:r>
          </a:p>
        </p:txBody>
      </p:sp>
      <p:grpSp>
        <p:nvGrpSpPr>
          <p:cNvPr id="5" name="Group 4">
            <a:extLst>
              <a:ext uri="{FF2B5EF4-FFF2-40B4-BE49-F238E27FC236}">
                <a16:creationId xmlns:a16="http://schemas.microsoft.com/office/drawing/2014/main" id="{4A684116-6C77-4786-9E82-724113347272}"/>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rgbClr val="8E08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AF11942-1DE8-4A9B-AFBA-A58EF4FBB972}"/>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2A93BC22-43C0-483B-90A8-8E283E802D6E}"/>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a:extLst>
                <a:ext uri="{FF2B5EF4-FFF2-40B4-BE49-F238E27FC236}">
                  <a16:creationId xmlns:a16="http://schemas.microsoft.com/office/drawing/2014/main" id="{D5DE41B2-0659-471E-9381-59AAA3D7B378}"/>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C926B36C-CD83-4713-ACDF-39C1E47C9245}"/>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9B24084F-186E-418E-A488-6E4E8AF643B4}"/>
                </a:ext>
              </a:extLst>
            </p:cNvPr>
            <p:cNvSpPr/>
            <p:nvPr/>
          </p:nvSpPr>
          <p:spPr>
            <a:xfrm>
              <a:off x="5992244" y="1449421"/>
              <a:ext cx="259404" cy="29182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282527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22B42ED-42E8-4366-B5D8-6F232B960DF2}"/>
              </a:ext>
            </a:extLst>
          </p:cNvPr>
          <p:cNvGrpSpPr/>
          <p:nvPr/>
        </p:nvGrpSpPr>
        <p:grpSpPr>
          <a:xfrm>
            <a:off x="1" y="0"/>
            <a:ext cx="12192000" cy="6857999"/>
            <a:chOff x="1" y="0"/>
            <a:chExt cx="12192000" cy="6857999"/>
          </a:xfrm>
        </p:grpSpPr>
        <p:sp>
          <p:nvSpPr>
            <p:cNvPr id="4" name="Rectangle 3">
              <a:extLst>
                <a:ext uri="{FF2B5EF4-FFF2-40B4-BE49-F238E27FC236}">
                  <a16:creationId xmlns:a16="http://schemas.microsoft.com/office/drawing/2014/main" id="{19E911ED-396D-4211-846B-8B995AD2F6A8}"/>
                </a:ext>
              </a:extLst>
            </p:cNvPr>
            <p:cNvSpPr/>
            <p:nvPr/>
          </p:nvSpPr>
          <p:spPr>
            <a:xfrm>
              <a:off x="1" y="0"/>
              <a:ext cx="12192000" cy="6857999"/>
            </a:xfrm>
            <a:prstGeom prst="rect">
              <a:avLst/>
            </a:prstGeom>
            <a:solidFill>
              <a:srgbClr val="AFA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1" name="Rectangle 10">
              <a:extLst>
                <a:ext uri="{FF2B5EF4-FFF2-40B4-BE49-F238E27FC236}">
                  <a16:creationId xmlns:a16="http://schemas.microsoft.com/office/drawing/2014/main" id="{9CEC77B5-1517-40D9-B8C2-98B752EBD028}"/>
                </a:ext>
              </a:extLst>
            </p:cNvPr>
            <p:cNvSpPr/>
            <p:nvPr/>
          </p:nvSpPr>
          <p:spPr>
            <a:xfrm>
              <a:off x="2673825" y="0"/>
              <a:ext cx="6844374"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Minister of Labor (</a:t>
              </a:r>
              <a:r>
                <a:rPr lang="en-US" sz="5400" b="0" cap="none" spc="0" dirty="0" err="1">
                  <a:ln w="0"/>
                  <a:effectLst>
                    <a:outerShdw blurRad="38100" dist="19050" dir="2700000" algn="tl" rotWithShape="0">
                      <a:schemeClr val="dk1">
                        <a:alpha val="40000"/>
                      </a:schemeClr>
                    </a:outerShdw>
                  </a:effectLst>
                </a:rPr>
                <a:t>MoL</a:t>
              </a:r>
              <a:r>
                <a:rPr lang="en-US" sz="5400" dirty="0">
                  <a:ln w="0"/>
                  <a:effectLst>
                    <a:outerShdw blurRad="38100" dist="19050" dir="2700000" algn="tl" rotWithShape="0">
                      <a:schemeClr val="dk1">
                        <a:alpha val="40000"/>
                      </a:schemeClr>
                    </a:outerShdw>
                  </a:effectLst>
                </a:rPr>
                <a:t>)</a:t>
              </a:r>
              <a:endParaRPr lang="en-US" sz="5400" b="0" cap="none" spc="0" dirty="0">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0E8EE5A-4B1C-4700-8BAB-192E07CCB6EB}"/>
                </a:ext>
              </a:extLst>
            </p:cNvPr>
            <p:cNvSpPr txBox="1"/>
            <p:nvPr/>
          </p:nvSpPr>
          <p:spPr>
            <a:xfrm>
              <a:off x="5852781" y="873832"/>
              <a:ext cx="5813898" cy="646331"/>
            </a:xfrm>
            <a:prstGeom prst="rect">
              <a:avLst/>
            </a:prstGeom>
            <a:noFill/>
          </p:spPr>
          <p:txBody>
            <a:bodyPr wrap="square" rtlCol="0">
              <a:spAutoFit/>
            </a:bodyPr>
            <a:lstStyle/>
            <a:p>
              <a:endParaRPr lang="en-US" dirty="0"/>
            </a:p>
            <a:p>
              <a:pPr marL="742950" lvl="1"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D5B30CDA-0446-4748-9D8E-B247CBA5DAB2}"/>
                </a:ext>
              </a:extLst>
            </p:cNvPr>
            <p:cNvSpPr txBox="1"/>
            <p:nvPr/>
          </p:nvSpPr>
          <p:spPr>
            <a:xfrm>
              <a:off x="311277" y="6104201"/>
              <a:ext cx="1789890" cy="369332"/>
            </a:xfrm>
            <a:prstGeom prst="rect">
              <a:avLst/>
            </a:prstGeom>
            <a:noFill/>
          </p:spPr>
          <p:txBody>
            <a:bodyPr wrap="square" rtlCol="0">
              <a:spAutoFit/>
            </a:bodyPr>
            <a:lstStyle/>
            <a:p>
              <a:r>
                <a:rPr lang="en-CA" dirty="0"/>
                <a:t>Worker Pool</a:t>
              </a:r>
            </a:p>
          </p:txBody>
        </p:sp>
        <p:sp>
          <p:nvSpPr>
            <p:cNvPr id="3" name="Rectangle 2">
              <a:extLst>
                <a:ext uri="{FF2B5EF4-FFF2-40B4-BE49-F238E27FC236}">
                  <a16:creationId xmlns:a16="http://schemas.microsoft.com/office/drawing/2014/main" id="{5093A8B9-00F3-4813-8E38-E3C2FA9C95E3}"/>
                </a:ext>
              </a:extLst>
            </p:cNvPr>
            <p:cNvSpPr/>
            <p:nvPr/>
          </p:nvSpPr>
          <p:spPr>
            <a:xfrm>
              <a:off x="2003899"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6" name="Rectangle 5">
              <a:extLst>
                <a:ext uri="{FF2B5EF4-FFF2-40B4-BE49-F238E27FC236}">
                  <a16:creationId xmlns:a16="http://schemas.microsoft.com/office/drawing/2014/main" id="{AA76AB2F-BE0B-4A37-ABD3-90C57D891E5F}"/>
                </a:ext>
              </a:extLst>
            </p:cNvPr>
            <p:cNvSpPr/>
            <p:nvPr/>
          </p:nvSpPr>
          <p:spPr>
            <a:xfrm>
              <a:off x="2328158"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a:t>
              </a:r>
            </a:p>
          </p:txBody>
        </p:sp>
        <p:sp>
          <p:nvSpPr>
            <p:cNvPr id="9" name="Rectangle 8">
              <a:extLst>
                <a:ext uri="{FF2B5EF4-FFF2-40B4-BE49-F238E27FC236}">
                  <a16:creationId xmlns:a16="http://schemas.microsoft.com/office/drawing/2014/main" id="{B712FD35-FA9B-4347-A7F2-A7A79541183A}"/>
                </a:ext>
              </a:extLst>
            </p:cNvPr>
            <p:cNvSpPr/>
            <p:nvPr/>
          </p:nvSpPr>
          <p:spPr>
            <a:xfrm>
              <a:off x="2645928"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3</a:t>
              </a:r>
            </a:p>
          </p:txBody>
        </p:sp>
        <p:sp>
          <p:nvSpPr>
            <p:cNvPr id="13" name="Rectangle 12">
              <a:extLst>
                <a:ext uri="{FF2B5EF4-FFF2-40B4-BE49-F238E27FC236}">
                  <a16:creationId xmlns:a16="http://schemas.microsoft.com/office/drawing/2014/main" id="{79277D70-BEC6-4EC9-A6C5-2301BD74C1CA}"/>
                </a:ext>
              </a:extLst>
            </p:cNvPr>
            <p:cNvSpPr/>
            <p:nvPr/>
          </p:nvSpPr>
          <p:spPr>
            <a:xfrm>
              <a:off x="2973414"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4</a:t>
              </a:r>
            </a:p>
          </p:txBody>
        </p:sp>
        <p:sp>
          <p:nvSpPr>
            <p:cNvPr id="21" name="Rectangle 20">
              <a:extLst>
                <a:ext uri="{FF2B5EF4-FFF2-40B4-BE49-F238E27FC236}">
                  <a16:creationId xmlns:a16="http://schemas.microsoft.com/office/drawing/2014/main" id="{47207C8C-8A01-4D12-9C5F-770B3EC951F1}"/>
                </a:ext>
              </a:extLst>
            </p:cNvPr>
            <p:cNvSpPr/>
            <p:nvPr/>
          </p:nvSpPr>
          <p:spPr>
            <a:xfrm>
              <a:off x="3297673"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5</a:t>
              </a:r>
            </a:p>
          </p:txBody>
        </p:sp>
        <p:sp>
          <p:nvSpPr>
            <p:cNvPr id="23" name="Rectangle 22">
              <a:extLst>
                <a:ext uri="{FF2B5EF4-FFF2-40B4-BE49-F238E27FC236}">
                  <a16:creationId xmlns:a16="http://schemas.microsoft.com/office/drawing/2014/main" id="{9508C23E-3966-44D1-8C76-5349BED560B1}"/>
                </a:ext>
              </a:extLst>
            </p:cNvPr>
            <p:cNvSpPr/>
            <p:nvPr/>
          </p:nvSpPr>
          <p:spPr>
            <a:xfrm>
              <a:off x="3615443"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6</a:t>
              </a:r>
            </a:p>
          </p:txBody>
        </p:sp>
        <p:sp>
          <p:nvSpPr>
            <p:cNvPr id="25" name="Rectangle 24">
              <a:extLst>
                <a:ext uri="{FF2B5EF4-FFF2-40B4-BE49-F238E27FC236}">
                  <a16:creationId xmlns:a16="http://schemas.microsoft.com/office/drawing/2014/main" id="{763A5E33-D436-46F8-B119-18C9B3E7566D}"/>
                </a:ext>
              </a:extLst>
            </p:cNvPr>
            <p:cNvSpPr/>
            <p:nvPr/>
          </p:nvSpPr>
          <p:spPr>
            <a:xfrm>
              <a:off x="3946191"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7</a:t>
              </a:r>
            </a:p>
          </p:txBody>
        </p:sp>
        <p:sp>
          <p:nvSpPr>
            <p:cNvPr id="27" name="Rectangle 26">
              <a:extLst>
                <a:ext uri="{FF2B5EF4-FFF2-40B4-BE49-F238E27FC236}">
                  <a16:creationId xmlns:a16="http://schemas.microsoft.com/office/drawing/2014/main" id="{23E1BF04-5A5C-49CE-A065-4D99A13370C2}"/>
                </a:ext>
              </a:extLst>
            </p:cNvPr>
            <p:cNvSpPr/>
            <p:nvPr/>
          </p:nvSpPr>
          <p:spPr>
            <a:xfrm>
              <a:off x="4270450"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8</a:t>
              </a:r>
            </a:p>
          </p:txBody>
        </p:sp>
        <p:sp>
          <p:nvSpPr>
            <p:cNvPr id="29" name="Rectangle 28">
              <a:extLst>
                <a:ext uri="{FF2B5EF4-FFF2-40B4-BE49-F238E27FC236}">
                  <a16:creationId xmlns:a16="http://schemas.microsoft.com/office/drawing/2014/main" id="{311EDCE0-CA74-444F-9488-533EF8D3203C}"/>
                </a:ext>
              </a:extLst>
            </p:cNvPr>
            <p:cNvSpPr/>
            <p:nvPr/>
          </p:nvSpPr>
          <p:spPr>
            <a:xfrm>
              <a:off x="4588220" y="589003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a:t>
              </a:r>
            </a:p>
          </p:txBody>
        </p:sp>
        <p:sp>
          <p:nvSpPr>
            <p:cNvPr id="31" name="Rectangle 30">
              <a:extLst>
                <a:ext uri="{FF2B5EF4-FFF2-40B4-BE49-F238E27FC236}">
                  <a16:creationId xmlns:a16="http://schemas.microsoft.com/office/drawing/2014/main" id="{62947062-51EF-4778-BD8B-47B4A3FE1487}"/>
                </a:ext>
              </a:extLst>
            </p:cNvPr>
            <p:cNvSpPr/>
            <p:nvPr/>
          </p:nvSpPr>
          <p:spPr>
            <a:xfrm>
              <a:off x="4915706" y="589452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10</a:t>
              </a:r>
            </a:p>
          </p:txBody>
        </p:sp>
        <p:sp>
          <p:nvSpPr>
            <p:cNvPr id="33" name="Rectangle 32">
              <a:extLst>
                <a:ext uri="{FF2B5EF4-FFF2-40B4-BE49-F238E27FC236}">
                  <a16:creationId xmlns:a16="http://schemas.microsoft.com/office/drawing/2014/main" id="{D0164EE4-4D70-4E4E-88F8-FC2119EFE69F}"/>
                </a:ext>
              </a:extLst>
            </p:cNvPr>
            <p:cNvSpPr/>
            <p:nvPr/>
          </p:nvSpPr>
          <p:spPr>
            <a:xfrm>
              <a:off x="5346972" y="589003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11</a:t>
              </a:r>
            </a:p>
          </p:txBody>
        </p:sp>
        <p:sp>
          <p:nvSpPr>
            <p:cNvPr id="35" name="Rectangle 34">
              <a:extLst>
                <a:ext uri="{FF2B5EF4-FFF2-40B4-BE49-F238E27FC236}">
                  <a16:creationId xmlns:a16="http://schemas.microsoft.com/office/drawing/2014/main" id="{A5002D7F-7BCB-4D5B-815B-0C5C32AD4DF3}"/>
                </a:ext>
              </a:extLst>
            </p:cNvPr>
            <p:cNvSpPr/>
            <p:nvPr/>
          </p:nvSpPr>
          <p:spPr>
            <a:xfrm>
              <a:off x="5787953" y="589002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12</a:t>
              </a:r>
            </a:p>
          </p:txBody>
        </p:sp>
        <p:sp>
          <p:nvSpPr>
            <p:cNvPr id="37" name="Rectangle 36">
              <a:extLst>
                <a:ext uri="{FF2B5EF4-FFF2-40B4-BE49-F238E27FC236}">
                  <a16:creationId xmlns:a16="http://schemas.microsoft.com/office/drawing/2014/main" id="{E98EBAF1-712B-476E-A704-50D4C7C8069A}"/>
                </a:ext>
              </a:extLst>
            </p:cNvPr>
            <p:cNvSpPr/>
            <p:nvPr/>
          </p:nvSpPr>
          <p:spPr>
            <a:xfrm>
              <a:off x="6219219" y="589452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13</a:t>
              </a:r>
            </a:p>
          </p:txBody>
        </p:sp>
        <p:sp>
          <p:nvSpPr>
            <p:cNvPr id="39" name="Rectangle 38">
              <a:extLst>
                <a:ext uri="{FF2B5EF4-FFF2-40B4-BE49-F238E27FC236}">
                  <a16:creationId xmlns:a16="http://schemas.microsoft.com/office/drawing/2014/main" id="{B2E54B2A-55EA-4CA8-8426-53B5A7521C16}"/>
                </a:ext>
              </a:extLst>
            </p:cNvPr>
            <p:cNvSpPr/>
            <p:nvPr/>
          </p:nvSpPr>
          <p:spPr>
            <a:xfrm>
              <a:off x="6643973" y="589673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14</a:t>
              </a:r>
            </a:p>
          </p:txBody>
        </p:sp>
        <p:sp>
          <p:nvSpPr>
            <p:cNvPr id="41" name="Rectangle 40">
              <a:extLst>
                <a:ext uri="{FF2B5EF4-FFF2-40B4-BE49-F238E27FC236}">
                  <a16:creationId xmlns:a16="http://schemas.microsoft.com/office/drawing/2014/main" id="{C7F52809-F69A-4BF4-A6D1-DFCE00F9CD7C}"/>
                </a:ext>
              </a:extLst>
            </p:cNvPr>
            <p:cNvSpPr/>
            <p:nvPr/>
          </p:nvSpPr>
          <p:spPr>
            <a:xfrm>
              <a:off x="7075239" y="589223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15</a:t>
              </a:r>
            </a:p>
          </p:txBody>
        </p:sp>
        <p:sp>
          <p:nvSpPr>
            <p:cNvPr id="43" name="Rectangle 42">
              <a:extLst>
                <a:ext uri="{FF2B5EF4-FFF2-40B4-BE49-F238E27FC236}">
                  <a16:creationId xmlns:a16="http://schemas.microsoft.com/office/drawing/2014/main" id="{9CDF73C5-00DD-4E33-B9B1-3B299C1616FC}"/>
                </a:ext>
              </a:extLst>
            </p:cNvPr>
            <p:cNvSpPr/>
            <p:nvPr/>
          </p:nvSpPr>
          <p:spPr>
            <a:xfrm>
              <a:off x="7516220" y="589223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16</a:t>
              </a:r>
            </a:p>
          </p:txBody>
        </p:sp>
        <p:sp>
          <p:nvSpPr>
            <p:cNvPr id="45" name="Rectangle 44">
              <a:extLst>
                <a:ext uri="{FF2B5EF4-FFF2-40B4-BE49-F238E27FC236}">
                  <a16:creationId xmlns:a16="http://schemas.microsoft.com/office/drawing/2014/main" id="{53D1B6A6-C950-48F8-BFDD-61F2E58AA434}"/>
                </a:ext>
              </a:extLst>
            </p:cNvPr>
            <p:cNvSpPr/>
            <p:nvPr/>
          </p:nvSpPr>
          <p:spPr>
            <a:xfrm>
              <a:off x="7947486" y="589673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17</a:t>
              </a:r>
            </a:p>
          </p:txBody>
        </p:sp>
        <p:sp>
          <p:nvSpPr>
            <p:cNvPr id="47" name="Rectangle 46">
              <a:extLst>
                <a:ext uri="{FF2B5EF4-FFF2-40B4-BE49-F238E27FC236}">
                  <a16:creationId xmlns:a16="http://schemas.microsoft.com/office/drawing/2014/main" id="{C36720D9-9747-4654-B163-0494C0565E09}"/>
                </a:ext>
              </a:extLst>
            </p:cNvPr>
            <p:cNvSpPr/>
            <p:nvPr/>
          </p:nvSpPr>
          <p:spPr>
            <a:xfrm>
              <a:off x="8385240" y="58900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18</a:t>
              </a:r>
            </a:p>
          </p:txBody>
        </p:sp>
        <p:sp>
          <p:nvSpPr>
            <p:cNvPr id="49" name="Rectangle 48">
              <a:extLst>
                <a:ext uri="{FF2B5EF4-FFF2-40B4-BE49-F238E27FC236}">
                  <a16:creationId xmlns:a16="http://schemas.microsoft.com/office/drawing/2014/main" id="{F0F7BD2F-9F0B-4ACE-94E8-E2E929F86C6F}"/>
                </a:ext>
              </a:extLst>
            </p:cNvPr>
            <p:cNvSpPr/>
            <p:nvPr/>
          </p:nvSpPr>
          <p:spPr>
            <a:xfrm>
              <a:off x="8816506" y="58855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19</a:t>
              </a:r>
            </a:p>
          </p:txBody>
        </p:sp>
        <p:sp>
          <p:nvSpPr>
            <p:cNvPr id="51" name="Rectangle 50">
              <a:extLst>
                <a:ext uri="{FF2B5EF4-FFF2-40B4-BE49-F238E27FC236}">
                  <a16:creationId xmlns:a16="http://schemas.microsoft.com/office/drawing/2014/main" id="{94BD76C7-F4DE-4B72-B025-8B7B41AB02ED}"/>
                </a:ext>
              </a:extLst>
            </p:cNvPr>
            <p:cNvSpPr/>
            <p:nvPr/>
          </p:nvSpPr>
          <p:spPr>
            <a:xfrm>
              <a:off x="9257487" y="58855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20</a:t>
              </a:r>
            </a:p>
          </p:txBody>
        </p:sp>
        <p:sp>
          <p:nvSpPr>
            <p:cNvPr id="53" name="Rectangle 52">
              <a:extLst>
                <a:ext uri="{FF2B5EF4-FFF2-40B4-BE49-F238E27FC236}">
                  <a16:creationId xmlns:a16="http://schemas.microsoft.com/office/drawing/2014/main" id="{1EA31664-984E-4F80-9ACF-573522175AC7}"/>
                </a:ext>
              </a:extLst>
            </p:cNvPr>
            <p:cNvSpPr/>
            <p:nvPr/>
          </p:nvSpPr>
          <p:spPr>
            <a:xfrm>
              <a:off x="9688753" y="58900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21</a:t>
              </a:r>
            </a:p>
          </p:txBody>
        </p:sp>
        <p:sp>
          <p:nvSpPr>
            <p:cNvPr id="55" name="Rectangle 54">
              <a:extLst>
                <a:ext uri="{FF2B5EF4-FFF2-40B4-BE49-F238E27FC236}">
                  <a16:creationId xmlns:a16="http://schemas.microsoft.com/office/drawing/2014/main" id="{ADB07AFA-B0B4-4D08-BEFB-16B58ABB18F9}"/>
                </a:ext>
              </a:extLst>
            </p:cNvPr>
            <p:cNvSpPr/>
            <p:nvPr/>
          </p:nvSpPr>
          <p:spPr>
            <a:xfrm>
              <a:off x="10113507" y="5892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22</a:t>
              </a:r>
            </a:p>
          </p:txBody>
        </p:sp>
        <p:sp>
          <p:nvSpPr>
            <p:cNvPr id="57" name="Rectangle 56">
              <a:extLst>
                <a:ext uri="{FF2B5EF4-FFF2-40B4-BE49-F238E27FC236}">
                  <a16:creationId xmlns:a16="http://schemas.microsoft.com/office/drawing/2014/main" id="{E7E23FB5-ED1B-40CA-A954-A7F7163B12E4}"/>
                </a:ext>
              </a:extLst>
            </p:cNvPr>
            <p:cNvSpPr/>
            <p:nvPr/>
          </p:nvSpPr>
          <p:spPr>
            <a:xfrm>
              <a:off x="10544773" y="5887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23</a:t>
              </a:r>
            </a:p>
          </p:txBody>
        </p:sp>
        <p:sp>
          <p:nvSpPr>
            <p:cNvPr id="59" name="Rectangle 58">
              <a:extLst>
                <a:ext uri="{FF2B5EF4-FFF2-40B4-BE49-F238E27FC236}">
                  <a16:creationId xmlns:a16="http://schemas.microsoft.com/office/drawing/2014/main" id="{C5A0ACE8-7EE0-4AAE-B4C5-4760CC9A5B45}"/>
                </a:ext>
              </a:extLst>
            </p:cNvPr>
            <p:cNvSpPr/>
            <p:nvPr/>
          </p:nvSpPr>
          <p:spPr>
            <a:xfrm>
              <a:off x="10985754" y="5887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24</a:t>
              </a:r>
            </a:p>
          </p:txBody>
        </p:sp>
        <p:sp>
          <p:nvSpPr>
            <p:cNvPr id="61" name="TextBox 60">
              <a:extLst>
                <a:ext uri="{FF2B5EF4-FFF2-40B4-BE49-F238E27FC236}">
                  <a16:creationId xmlns:a16="http://schemas.microsoft.com/office/drawing/2014/main" id="{8ED7AC84-646B-42DD-B18D-5C812A20169B}"/>
                </a:ext>
              </a:extLst>
            </p:cNvPr>
            <p:cNvSpPr txBox="1"/>
            <p:nvPr/>
          </p:nvSpPr>
          <p:spPr>
            <a:xfrm>
              <a:off x="325896" y="4430154"/>
              <a:ext cx="6355401" cy="646331"/>
            </a:xfrm>
            <a:prstGeom prst="rect">
              <a:avLst/>
            </a:prstGeom>
            <a:noFill/>
          </p:spPr>
          <p:txBody>
            <a:bodyPr wrap="square" rtlCol="0">
              <a:spAutoFit/>
            </a:bodyPr>
            <a:lstStyle/>
            <a:p>
              <a:r>
                <a:rPr lang="en-CA" dirty="0"/>
                <a:t># of draws:	0	Non-Basic Hand Size Limit:	0</a:t>
              </a:r>
            </a:p>
            <a:p>
              <a:endParaRPr lang="en-CA" dirty="0"/>
            </a:p>
          </p:txBody>
        </p:sp>
        <p:sp>
          <p:nvSpPr>
            <p:cNvPr id="5" name="TextBox 4">
              <a:extLst>
                <a:ext uri="{FF2B5EF4-FFF2-40B4-BE49-F238E27FC236}">
                  <a16:creationId xmlns:a16="http://schemas.microsoft.com/office/drawing/2014/main" id="{462B1BA2-D544-4A1A-8D2C-25D89F827A86}"/>
                </a:ext>
              </a:extLst>
            </p:cNvPr>
            <p:cNvSpPr txBox="1"/>
            <p:nvPr/>
          </p:nvSpPr>
          <p:spPr>
            <a:xfrm>
              <a:off x="207962" y="1055850"/>
              <a:ext cx="5813898" cy="369332"/>
            </a:xfrm>
            <a:prstGeom prst="rect">
              <a:avLst/>
            </a:prstGeom>
            <a:noFill/>
          </p:spPr>
          <p:txBody>
            <a:bodyPr wrap="square" rtlCol="0">
              <a:spAutoFit/>
            </a:bodyPr>
            <a:lstStyle/>
            <a:p>
              <a:r>
                <a:rPr lang="en-CA" dirty="0"/>
                <a:t>YOLO!</a:t>
              </a:r>
            </a:p>
          </p:txBody>
        </p:sp>
        <p:sp>
          <p:nvSpPr>
            <p:cNvPr id="7" name="TextBox 6">
              <a:extLst>
                <a:ext uri="{FF2B5EF4-FFF2-40B4-BE49-F238E27FC236}">
                  <a16:creationId xmlns:a16="http://schemas.microsoft.com/office/drawing/2014/main" id="{6EF55587-79B9-44E5-BC3C-319E0D722E36}"/>
                </a:ext>
              </a:extLst>
            </p:cNvPr>
            <p:cNvSpPr txBox="1"/>
            <p:nvPr/>
          </p:nvSpPr>
          <p:spPr>
            <a:xfrm>
              <a:off x="311277" y="5162555"/>
              <a:ext cx="1789890" cy="369332"/>
            </a:xfrm>
            <a:prstGeom prst="rect">
              <a:avLst/>
            </a:prstGeom>
            <a:noFill/>
          </p:spPr>
          <p:txBody>
            <a:bodyPr wrap="square" rtlCol="0">
              <a:spAutoFit/>
            </a:bodyPr>
            <a:lstStyle/>
            <a:p>
              <a:r>
                <a:rPr lang="en-CA" dirty="0"/>
                <a:t>Gold</a:t>
              </a:r>
            </a:p>
          </p:txBody>
        </p:sp>
        <p:sp>
          <p:nvSpPr>
            <p:cNvPr id="10" name="Rectangle 9">
              <a:extLst>
                <a:ext uri="{FF2B5EF4-FFF2-40B4-BE49-F238E27FC236}">
                  <a16:creationId xmlns:a16="http://schemas.microsoft.com/office/drawing/2014/main" id="{483E7A1A-D799-4C88-AC3D-B4CB7D89F37F}"/>
                </a:ext>
              </a:extLst>
            </p:cNvPr>
            <p:cNvSpPr/>
            <p:nvPr/>
          </p:nvSpPr>
          <p:spPr>
            <a:xfrm>
              <a:off x="2003899"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12" name="Rectangle 11">
              <a:extLst>
                <a:ext uri="{FF2B5EF4-FFF2-40B4-BE49-F238E27FC236}">
                  <a16:creationId xmlns:a16="http://schemas.microsoft.com/office/drawing/2014/main" id="{0D237E84-25FC-4132-B870-4F56E35298E4}"/>
                </a:ext>
              </a:extLst>
            </p:cNvPr>
            <p:cNvSpPr/>
            <p:nvPr/>
          </p:nvSpPr>
          <p:spPr>
            <a:xfrm>
              <a:off x="2328158"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a:t>
              </a:r>
            </a:p>
          </p:txBody>
        </p:sp>
        <p:sp>
          <p:nvSpPr>
            <p:cNvPr id="14" name="Rectangle 13">
              <a:extLst>
                <a:ext uri="{FF2B5EF4-FFF2-40B4-BE49-F238E27FC236}">
                  <a16:creationId xmlns:a16="http://schemas.microsoft.com/office/drawing/2014/main" id="{E62ACFF1-4386-43B6-85A4-2BA73406F1E9}"/>
                </a:ext>
              </a:extLst>
            </p:cNvPr>
            <p:cNvSpPr/>
            <p:nvPr/>
          </p:nvSpPr>
          <p:spPr>
            <a:xfrm>
              <a:off x="2645928"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3</a:t>
              </a:r>
            </a:p>
          </p:txBody>
        </p:sp>
        <p:sp>
          <p:nvSpPr>
            <p:cNvPr id="15" name="Rectangle 14">
              <a:extLst>
                <a:ext uri="{FF2B5EF4-FFF2-40B4-BE49-F238E27FC236}">
                  <a16:creationId xmlns:a16="http://schemas.microsoft.com/office/drawing/2014/main" id="{67EA207F-72FE-4485-A1E7-4935F451B606}"/>
                </a:ext>
              </a:extLst>
            </p:cNvPr>
            <p:cNvSpPr/>
            <p:nvPr/>
          </p:nvSpPr>
          <p:spPr>
            <a:xfrm>
              <a:off x="2973414"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4</a:t>
              </a:r>
            </a:p>
          </p:txBody>
        </p:sp>
        <p:sp>
          <p:nvSpPr>
            <p:cNvPr id="16" name="Rectangle 15">
              <a:extLst>
                <a:ext uri="{FF2B5EF4-FFF2-40B4-BE49-F238E27FC236}">
                  <a16:creationId xmlns:a16="http://schemas.microsoft.com/office/drawing/2014/main" id="{124FCCC7-997E-4D0F-96F4-2E18D69D69AF}"/>
                </a:ext>
              </a:extLst>
            </p:cNvPr>
            <p:cNvSpPr/>
            <p:nvPr/>
          </p:nvSpPr>
          <p:spPr>
            <a:xfrm>
              <a:off x="3297673"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5</a:t>
              </a:r>
            </a:p>
          </p:txBody>
        </p:sp>
        <p:sp>
          <p:nvSpPr>
            <p:cNvPr id="17" name="Rectangle 16">
              <a:extLst>
                <a:ext uri="{FF2B5EF4-FFF2-40B4-BE49-F238E27FC236}">
                  <a16:creationId xmlns:a16="http://schemas.microsoft.com/office/drawing/2014/main" id="{32132515-0D17-4301-8F30-33C343C35097}"/>
                </a:ext>
              </a:extLst>
            </p:cNvPr>
            <p:cNvSpPr/>
            <p:nvPr/>
          </p:nvSpPr>
          <p:spPr>
            <a:xfrm>
              <a:off x="3615443"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6</a:t>
              </a:r>
            </a:p>
          </p:txBody>
        </p:sp>
        <p:sp>
          <p:nvSpPr>
            <p:cNvPr id="18" name="Rectangle 17">
              <a:extLst>
                <a:ext uri="{FF2B5EF4-FFF2-40B4-BE49-F238E27FC236}">
                  <a16:creationId xmlns:a16="http://schemas.microsoft.com/office/drawing/2014/main" id="{F9C9FCE3-FC5A-4D6B-A04A-A758047CDB28}"/>
                </a:ext>
              </a:extLst>
            </p:cNvPr>
            <p:cNvSpPr/>
            <p:nvPr/>
          </p:nvSpPr>
          <p:spPr>
            <a:xfrm>
              <a:off x="3946191"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7</a:t>
              </a:r>
            </a:p>
          </p:txBody>
        </p:sp>
        <p:sp>
          <p:nvSpPr>
            <p:cNvPr id="19" name="Rectangle 18">
              <a:extLst>
                <a:ext uri="{FF2B5EF4-FFF2-40B4-BE49-F238E27FC236}">
                  <a16:creationId xmlns:a16="http://schemas.microsoft.com/office/drawing/2014/main" id="{53111B4A-BF66-4497-841F-48C49344AF10}"/>
                </a:ext>
              </a:extLst>
            </p:cNvPr>
            <p:cNvSpPr/>
            <p:nvPr/>
          </p:nvSpPr>
          <p:spPr>
            <a:xfrm>
              <a:off x="4270450"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8</a:t>
              </a:r>
            </a:p>
          </p:txBody>
        </p:sp>
        <p:sp>
          <p:nvSpPr>
            <p:cNvPr id="20" name="Rectangle 19">
              <a:extLst>
                <a:ext uri="{FF2B5EF4-FFF2-40B4-BE49-F238E27FC236}">
                  <a16:creationId xmlns:a16="http://schemas.microsoft.com/office/drawing/2014/main" id="{C83F68FC-6D9F-491B-8299-410A28CA8E41}"/>
                </a:ext>
              </a:extLst>
            </p:cNvPr>
            <p:cNvSpPr/>
            <p:nvPr/>
          </p:nvSpPr>
          <p:spPr>
            <a:xfrm>
              <a:off x="4588220" y="4948385"/>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a:t>
              </a:r>
            </a:p>
          </p:txBody>
        </p:sp>
        <p:sp>
          <p:nvSpPr>
            <p:cNvPr id="22" name="Rectangle 21">
              <a:extLst>
                <a:ext uri="{FF2B5EF4-FFF2-40B4-BE49-F238E27FC236}">
                  <a16:creationId xmlns:a16="http://schemas.microsoft.com/office/drawing/2014/main" id="{AB7B3D69-5D73-4A4D-B1F1-48667824DB4B}"/>
                </a:ext>
              </a:extLst>
            </p:cNvPr>
            <p:cNvSpPr/>
            <p:nvPr/>
          </p:nvSpPr>
          <p:spPr>
            <a:xfrm>
              <a:off x="4915706" y="495288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10</a:t>
              </a:r>
            </a:p>
          </p:txBody>
        </p:sp>
        <p:sp>
          <p:nvSpPr>
            <p:cNvPr id="24" name="Rectangle 23">
              <a:extLst>
                <a:ext uri="{FF2B5EF4-FFF2-40B4-BE49-F238E27FC236}">
                  <a16:creationId xmlns:a16="http://schemas.microsoft.com/office/drawing/2014/main" id="{AC211A04-21A3-46BA-B0C4-3CC44244EBF2}"/>
                </a:ext>
              </a:extLst>
            </p:cNvPr>
            <p:cNvSpPr/>
            <p:nvPr/>
          </p:nvSpPr>
          <p:spPr>
            <a:xfrm>
              <a:off x="5346972" y="494838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11</a:t>
              </a:r>
            </a:p>
          </p:txBody>
        </p:sp>
        <p:sp>
          <p:nvSpPr>
            <p:cNvPr id="26" name="Rectangle 25">
              <a:extLst>
                <a:ext uri="{FF2B5EF4-FFF2-40B4-BE49-F238E27FC236}">
                  <a16:creationId xmlns:a16="http://schemas.microsoft.com/office/drawing/2014/main" id="{E3960208-E9F6-43F6-831C-87F66E040795}"/>
                </a:ext>
              </a:extLst>
            </p:cNvPr>
            <p:cNvSpPr/>
            <p:nvPr/>
          </p:nvSpPr>
          <p:spPr>
            <a:xfrm>
              <a:off x="5787953" y="494838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12</a:t>
              </a:r>
            </a:p>
          </p:txBody>
        </p:sp>
        <p:sp>
          <p:nvSpPr>
            <p:cNvPr id="28" name="Rectangle 27">
              <a:extLst>
                <a:ext uri="{FF2B5EF4-FFF2-40B4-BE49-F238E27FC236}">
                  <a16:creationId xmlns:a16="http://schemas.microsoft.com/office/drawing/2014/main" id="{B3948632-C5A9-4866-8E0D-455B489B3E12}"/>
                </a:ext>
              </a:extLst>
            </p:cNvPr>
            <p:cNvSpPr/>
            <p:nvPr/>
          </p:nvSpPr>
          <p:spPr>
            <a:xfrm>
              <a:off x="6219219" y="4952881"/>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13</a:t>
              </a:r>
            </a:p>
          </p:txBody>
        </p:sp>
        <p:sp>
          <p:nvSpPr>
            <p:cNvPr id="30" name="Rectangle 29">
              <a:extLst>
                <a:ext uri="{FF2B5EF4-FFF2-40B4-BE49-F238E27FC236}">
                  <a16:creationId xmlns:a16="http://schemas.microsoft.com/office/drawing/2014/main" id="{C9F3A26C-1E5F-48C9-B6D9-D24C5C28A9DA}"/>
                </a:ext>
              </a:extLst>
            </p:cNvPr>
            <p:cNvSpPr/>
            <p:nvPr/>
          </p:nvSpPr>
          <p:spPr>
            <a:xfrm>
              <a:off x="6643973" y="495508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14</a:t>
              </a:r>
            </a:p>
          </p:txBody>
        </p:sp>
        <p:sp>
          <p:nvSpPr>
            <p:cNvPr id="64" name="Rectangle 63">
              <a:extLst>
                <a:ext uri="{FF2B5EF4-FFF2-40B4-BE49-F238E27FC236}">
                  <a16:creationId xmlns:a16="http://schemas.microsoft.com/office/drawing/2014/main" id="{DA9E7CBB-06EF-4540-B088-00D592C65EA8}"/>
                </a:ext>
              </a:extLst>
            </p:cNvPr>
            <p:cNvSpPr/>
            <p:nvPr/>
          </p:nvSpPr>
          <p:spPr>
            <a:xfrm>
              <a:off x="7075239" y="495059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15</a:t>
              </a:r>
            </a:p>
          </p:txBody>
        </p:sp>
        <p:sp>
          <p:nvSpPr>
            <p:cNvPr id="66" name="Rectangle 65">
              <a:extLst>
                <a:ext uri="{FF2B5EF4-FFF2-40B4-BE49-F238E27FC236}">
                  <a16:creationId xmlns:a16="http://schemas.microsoft.com/office/drawing/2014/main" id="{8B2A37D9-E6DA-4227-AD8E-5BC53E6DE6F5}"/>
                </a:ext>
              </a:extLst>
            </p:cNvPr>
            <p:cNvSpPr/>
            <p:nvPr/>
          </p:nvSpPr>
          <p:spPr>
            <a:xfrm>
              <a:off x="7516220" y="495058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16</a:t>
              </a:r>
            </a:p>
          </p:txBody>
        </p:sp>
        <p:sp>
          <p:nvSpPr>
            <p:cNvPr id="68" name="Rectangle 67">
              <a:extLst>
                <a:ext uri="{FF2B5EF4-FFF2-40B4-BE49-F238E27FC236}">
                  <a16:creationId xmlns:a16="http://schemas.microsoft.com/office/drawing/2014/main" id="{48326A65-D432-4C1C-AC04-73389828D810}"/>
                </a:ext>
              </a:extLst>
            </p:cNvPr>
            <p:cNvSpPr/>
            <p:nvPr/>
          </p:nvSpPr>
          <p:spPr>
            <a:xfrm>
              <a:off x="7947486" y="495508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17</a:t>
              </a:r>
            </a:p>
          </p:txBody>
        </p:sp>
        <p:sp>
          <p:nvSpPr>
            <p:cNvPr id="70" name="Rectangle 69">
              <a:extLst>
                <a:ext uri="{FF2B5EF4-FFF2-40B4-BE49-F238E27FC236}">
                  <a16:creationId xmlns:a16="http://schemas.microsoft.com/office/drawing/2014/main" id="{D577EADF-AE01-49BF-99BD-3A90FC14529F}"/>
                </a:ext>
              </a:extLst>
            </p:cNvPr>
            <p:cNvSpPr/>
            <p:nvPr/>
          </p:nvSpPr>
          <p:spPr>
            <a:xfrm>
              <a:off x="8385240" y="494838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18</a:t>
              </a:r>
            </a:p>
          </p:txBody>
        </p:sp>
        <p:sp>
          <p:nvSpPr>
            <p:cNvPr id="72" name="Rectangle 71">
              <a:extLst>
                <a:ext uri="{FF2B5EF4-FFF2-40B4-BE49-F238E27FC236}">
                  <a16:creationId xmlns:a16="http://schemas.microsoft.com/office/drawing/2014/main" id="{D728C65F-A750-47E0-8A42-7B5FD4B05DA2}"/>
                </a:ext>
              </a:extLst>
            </p:cNvPr>
            <p:cNvSpPr/>
            <p:nvPr/>
          </p:nvSpPr>
          <p:spPr>
            <a:xfrm>
              <a:off x="8816506" y="494388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19</a:t>
              </a:r>
            </a:p>
          </p:txBody>
        </p:sp>
        <p:sp>
          <p:nvSpPr>
            <p:cNvPr id="74" name="Rectangle 73">
              <a:extLst>
                <a:ext uri="{FF2B5EF4-FFF2-40B4-BE49-F238E27FC236}">
                  <a16:creationId xmlns:a16="http://schemas.microsoft.com/office/drawing/2014/main" id="{5EFF76C9-2E8C-4ADA-BD02-AE38E4744FD2}"/>
                </a:ext>
              </a:extLst>
            </p:cNvPr>
            <p:cNvSpPr/>
            <p:nvPr/>
          </p:nvSpPr>
          <p:spPr>
            <a:xfrm>
              <a:off x="9257487" y="494388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20</a:t>
              </a:r>
            </a:p>
          </p:txBody>
        </p:sp>
        <p:sp>
          <p:nvSpPr>
            <p:cNvPr id="76" name="Rectangle 75">
              <a:extLst>
                <a:ext uri="{FF2B5EF4-FFF2-40B4-BE49-F238E27FC236}">
                  <a16:creationId xmlns:a16="http://schemas.microsoft.com/office/drawing/2014/main" id="{D4C086FA-9CE0-416A-88FC-1D0A44D5CA10}"/>
                </a:ext>
              </a:extLst>
            </p:cNvPr>
            <p:cNvSpPr/>
            <p:nvPr/>
          </p:nvSpPr>
          <p:spPr>
            <a:xfrm>
              <a:off x="9688753" y="494838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21</a:t>
              </a:r>
            </a:p>
          </p:txBody>
        </p:sp>
        <p:sp>
          <p:nvSpPr>
            <p:cNvPr id="78" name="Rectangle 77">
              <a:extLst>
                <a:ext uri="{FF2B5EF4-FFF2-40B4-BE49-F238E27FC236}">
                  <a16:creationId xmlns:a16="http://schemas.microsoft.com/office/drawing/2014/main" id="{5CEFEEB9-6C03-46D1-94A8-8013500A349D}"/>
                </a:ext>
              </a:extLst>
            </p:cNvPr>
            <p:cNvSpPr/>
            <p:nvPr/>
          </p:nvSpPr>
          <p:spPr>
            <a:xfrm>
              <a:off x="10113507" y="495058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22</a:t>
              </a:r>
            </a:p>
          </p:txBody>
        </p:sp>
        <p:sp>
          <p:nvSpPr>
            <p:cNvPr id="80" name="Rectangle 79">
              <a:extLst>
                <a:ext uri="{FF2B5EF4-FFF2-40B4-BE49-F238E27FC236}">
                  <a16:creationId xmlns:a16="http://schemas.microsoft.com/office/drawing/2014/main" id="{8611E54A-AE74-43B0-9152-0176A94C3334}"/>
                </a:ext>
              </a:extLst>
            </p:cNvPr>
            <p:cNvSpPr/>
            <p:nvPr/>
          </p:nvSpPr>
          <p:spPr>
            <a:xfrm>
              <a:off x="10544773" y="494609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23</a:t>
              </a:r>
            </a:p>
          </p:txBody>
        </p:sp>
        <p:sp>
          <p:nvSpPr>
            <p:cNvPr id="82" name="Rectangle 81">
              <a:extLst>
                <a:ext uri="{FF2B5EF4-FFF2-40B4-BE49-F238E27FC236}">
                  <a16:creationId xmlns:a16="http://schemas.microsoft.com/office/drawing/2014/main" id="{DF007136-B24F-443E-99E5-50B3F2BFD6C7}"/>
                </a:ext>
              </a:extLst>
            </p:cNvPr>
            <p:cNvSpPr/>
            <p:nvPr/>
          </p:nvSpPr>
          <p:spPr>
            <a:xfrm>
              <a:off x="10985754" y="494609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24</a:t>
              </a:r>
            </a:p>
          </p:txBody>
        </p:sp>
      </p:grpSp>
    </p:spTree>
    <p:extLst>
      <p:ext uri="{BB962C8B-B14F-4D97-AF65-F5344CB8AC3E}">
        <p14:creationId xmlns:p14="http://schemas.microsoft.com/office/powerpoint/2010/main" val="195774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D1AE6D-3A1D-4A26-BB87-3A655901B715}"/>
              </a:ext>
            </a:extLst>
          </p:cNvPr>
          <p:cNvSpPr/>
          <p:nvPr/>
        </p:nvSpPr>
        <p:spPr>
          <a:xfrm>
            <a:off x="8053211" y="779010"/>
            <a:ext cx="17470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Event</a:t>
            </a:r>
          </a:p>
        </p:txBody>
      </p:sp>
      <p:grpSp>
        <p:nvGrpSpPr>
          <p:cNvPr id="2" name="Group 1">
            <a:extLst>
              <a:ext uri="{FF2B5EF4-FFF2-40B4-BE49-F238E27FC236}">
                <a16:creationId xmlns:a16="http://schemas.microsoft.com/office/drawing/2014/main" id="{F7FABCDA-125F-47BB-859E-0D1D7BCCDFAD}"/>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02C8ECDC-1142-4693-BB4E-7472FA232F96}"/>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EA5F342A-2448-42BD-BA96-00A303DAE7F2}"/>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B0656721-C5E5-485F-A649-A783BDFBDEA4}"/>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3EBEF2-E0A1-482D-8A40-A942399CACC8}"/>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88133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D1AE6D-3A1D-4A26-BB87-3A655901B715}"/>
              </a:ext>
            </a:extLst>
          </p:cNvPr>
          <p:cNvSpPr/>
          <p:nvPr/>
        </p:nvSpPr>
        <p:spPr>
          <a:xfrm>
            <a:off x="6759815" y="779010"/>
            <a:ext cx="43338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Foreign Nation</a:t>
            </a:r>
          </a:p>
        </p:txBody>
      </p:sp>
      <p:grpSp>
        <p:nvGrpSpPr>
          <p:cNvPr id="2" name="Group 1">
            <a:extLst>
              <a:ext uri="{FF2B5EF4-FFF2-40B4-BE49-F238E27FC236}">
                <a16:creationId xmlns:a16="http://schemas.microsoft.com/office/drawing/2014/main" id="{80DD2AC8-0090-4438-975F-2801CC12D220}"/>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1097A720-B2D7-4DE5-A722-7835118FF706}"/>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A0A12A37-17FC-49A2-9B99-9BE739A8B6B0}"/>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A7436708-9667-4C54-B91F-2108769785B6}"/>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CBE31F68-DF92-4675-AB0D-13C9F630F00B}"/>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73428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DC9606-F038-4D32-BE2D-C67EC3FEC29A}"/>
              </a:ext>
            </a:extLst>
          </p:cNvPr>
          <p:cNvSpPr/>
          <p:nvPr/>
        </p:nvSpPr>
        <p:spPr>
          <a:xfrm>
            <a:off x="7309486" y="779010"/>
            <a:ext cx="3234539" cy="5078313"/>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Hexagon</a:t>
            </a:r>
            <a:br>
              <a:rPr lang="en-US" sz="5400" b="0" cap="none" spc="0" dirty="0">
                <a:ln w="0"/>
                <a:solidFill>
                  <a:schemeClr val="tx1"/>
                </a:solidFill>
                <a:effectLst>
                  <a:outerShdw blurRad="38100" dist="19050" dir="2700000" algn="tl" rotWithShape="0">
                    <a:schemeClr val="dk1">
                      <a:alpha val="40000"/>
                    </a:schemeClr>
                  </a:outerShdw>
                </a:effectLst>
              </a:rPr>
            </a:br>
            <a:r>
              <a:rPr lang="en-US" sz="5400" b="0" cap="none" spc="0" dirty="0">
                <a:ln w="0"/>
                <a:solidFill>
                  <a:schemeClr val="tx1"/>
                </a:solidFill>
                <a:effectLst>
                  <a:outerShdw blurRad="38100" dist="19050" dir="2700000" algn="tl" rotWithShape="0">
                    <a:schemeClr val="dk1">
                      <a:alpha val="40000"/>
                    </a:schemeClr>
                  </a:outerShdw>
                </a:effectLst>
              </a:rPr>
              <a:t>Stability &amp; </a:t>
            </a:r>
          </a:p>
          <a:p>
            <a:pPr algn="ctr"/>
            <a:r>
              <a:rPr lang="en-US" sz="5400" dirty="0">
                <a:ln w="0"/>
                <a:effectLst>
                  <a:outerShdw blurRad="38100" dist="19050" dir="2700000" algn="tl" rotWithShape="0">
                    <a:schemeClr val="dk1">
                      <a:alpha val="40000"/>
                    </a:schemeClr>
                  </a:outerShdw>
                </a:effectLst>
              </a:rPr>
              <a:t>Influence</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r>
              <a:rPr lang="en-US" sz="5400" b="0" cap="none" spc="0" dirty="0">
                <a:ln w="0"/>
                <a:solidFill>
                  <a:schemeClr val="tx1"/>
                </a:solidFill>
                <a:effectLst>
                  <a:outerShdw blurRad="38100" dist="19050" dir="2700000" algn="tl" rotWithShape="0">
                    <a:schemeClr val="dk1">
                      <a:alpha val="40000"/>
                    </a:schemeClr>
                  </a:outerShdw>
                </a:effectLst>
              </a:rPr>
              <a:t>Owners</a:t>
            </a:r>
            <a:r>
              <a:rPr lang="en-US" sz="5400" dirty="0">
                <a:ln w="0"/>
                <a:effectLst>
                  <a:outerShdw blurRad="38100" dist="19050" dir="2700000" algn="tl" rotWithShape="0">
                    <a:schemeClr val="dk1">
                      <a:alpha val="40000"/>
                    </a:schemeClr>
                  </a:outerShdw>
                </a:effectLst>
              </a:rPr>
              <a:t>hip</a:t>
            </a:r>
          </a:p>
          <a:p>
            <a:pPr algn="ctr"/>
            <a:r>
              <a:rPr lang="en-US" sz="5400" dirty="0">
                <a:ln w="0"/>
                <a:effectLst>
                  <a:outerShdw blurRad="38100" dist="19050" dir="2700000" algn="tl" rotWithShape="0">
                    <a:schemeClr val="dk1">
                      <a:alpha val="40000"/>
                    </a:schemeClr>
                  </a:outerShdw>
                </a:effectLst>
              </a:rPr>
              <a:t> cover</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3" name="Group 2">
            <a:extLst>
              <a:ext uri="{FF2B5EF4-FFF2-40B4-BE49-F238E27FC236}">
                <a16:creationId xmlns:a16="http://schemas.microsoft.com/office/drawing/2014/main" id="{7B26BBEF-444B-4819-AD22-45B59681F277}"/>
              </a:ext>
            </a:extLst>
          </p:cNvPr>
          <p:cNvGrpSpPr/>
          <p:nvPr/>
        </p:nvGrpSpPr>
        <p:grpSpPr>
          <a:xfrm>
            <a:off x="4310349" y="2003040"/>
            <a:ext cx="2851200" cy="2851920"/>
            <a:chOff x="4310349" y="2003040"/>
            <a:chExt cx="2851200" cy="2851920"/>
          </a:xfrm>
        </p:grpSpPr>
        <p:sp>
          <p:nvSpPr>
            <p:cNvPr id="2" name="Hexagon 1">
              <a:extLst>
                <a:ext uri="{FF2B5EF4-FFF2-40B4-BE49-F238E27FC236}">
                  <a16:creationId xmlns:a16="http://schemas.microsoft.com/office/drawing/2014/main" id="{0D707AA4-D9F8-4163-A6AB-565D908D935B}"/>
                </a:ext>
              </a:extLst>
            </p:cNvPr>
            <p:cNvSpPr/>
            <p:nvPr/>
          </p:nvSpPr>
          <p:spPr>
            <a:xfrm>
              <a:off x="4310349" y="2003040"/>
              <a:ext cx="2851200" cy="285192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28" name="Picture 4" descr="Meeple Template ... crafting applications like DIY Meeple Cushions, canvas  art etc. | Birthday printables, Meeples, Board games">
              <a:extLst>
                <a:ext uri="{FF2B5EF4-FFF2-40B4-BE49-F238E27FC236}">
                  <a16:creationId xmlns:a16="http://schemas.microsoft.com/office/drawing/2014/main" id="{905A9B2D-EA5C-49E7-A77D-2068C2BBE914}"/>
                </a:ext>
              </a:extLst>
            </p:cNvPr>
            <p:cNvPicPr>
              <a:picLocks noChangeAspect="1" noChangeArrowheads="1"/>
            </p:cNvPicPr>
            <p:nvPr/>
          </p:nvPicPr>
          <p:blipFill>
            <a:blip r:embed="rId2">
              <a:duotone>
                <a:prstClr val="black"/>
                <a:schemeClr val="accent1">
                  <a:lumMod val="75000"/>
                  <a:tint val="45000"/>
                  <a:satMod val="400000"/>
                </a:schemeClr>
              </a:duotone>
              <a:extLst>
                <a:ext uri="{BEBA8EAE-BF5A-486C-A8C5-ECC9F3942E4B}">
                  <a14:imgProps xmlns:a14="http://schemas.microsoft.com/office/drawing/2010/main">
                    <a14:imgLayer r:embed="rId3">
                      <a14:imgEffect>
                        <a14:backgroundRemoval t="4883" b="94336" l="6055" r="93750">
                          <a14:foregroundMark x1="52344" y1="29297" x2="46680" y2="55078"/>
                          <a14:foregroundMark x1="46680" y1="55078" x2="40625" y2="63086"/>
                          <a14:foregroundMark x1="51563" y1="16797" x2="35352" y2="35547"/>
                          <a14:foregroundMark x1="35352" y1="35547" x2="25391" y2="79102"/>
                          <a14:foregroundMark x1="25391" y1="79102" x2="24805" y2="90234"/>
                          <a14:foregroundMark x1="49805" y1="5078" x2="49805" y2="5078"/>
                          <a14:foregroundMark x1="6055" y1="37695" x2="6055" y2="37695"/>
                          <a14:foregroundMark x1="25391" y1="94336" x2="25391" y2="94336"/>
                          <a14:foregroundMark x1="93750" y1="41992" x2="93750" y2="41992"/>
                        </a14:backgroundRemoval>
                      </a14:imgEffect>
                    </a14:imgLayer>
                  </a14:imgProps>
                </a:ext>
                <a:ext uri="{28A0092B-C50C-407E-A947-70E740481C1C}">
                  <a14:useLocalDpi xmlns:a14="http://schemas.microsoft.com/office/drawing/2010/main" val="0"/>
                </a:ext>
              </a:extLst>
            </a:blip>
            <a:srcRect/>
            <a:stretch>
              <a:fillRect/>
            </a:stretch>
          </p:blipFill>
          <p:spPr bwMode="auto">
            <a:xfrm>
              <a:off x="5282830" y="4445454"/>
              <a:ext cx="328560" cy="32856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B8186A3-D1B5-438F-9F8C-2209A0386C96}"/>
                </a:ext>
              </a:extLst>
            </p:cNvPr>
            <p:cNvSpPr/>
            <p:nvPr/>
          </p:nvSpPr>
          <p:spPr>
            <a:xfrm>
              <a:off x="5634590" y="4488299"/>
              <a:ext cx="260245" cy="231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3EBF0FA8-95B6-4F0A-BB95-548FB4D98930}"/>
                </a:ext>
              </a:extLst>
            </p:cNvPr>
            <p:cNvCxnSpPr>
              <a:cxnSpLocks/>
            </p:cNvCxnSpPr>
            <p:nvPr/>
          </p:nvCxnSpPr>
          <p:spPr>
            <a:xfrm flipH="1">
              <a:off x="4775202" y="4368580"/>
              <a:ext cx="192404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9C08CB-67E6-485C-97E1-3140141C28A5}"/>
                </a:ext>
              </a:extLst>
            </p:cNvPr>
            <p:cNvCxnSpPr>
              <a:cxnSpLocks/>
            </p:cNvCxnSpPr>
            <p:nvPr/>
          </p:nvCxnSpPr>
          <p:spPr>
            <a:xfrm flipH="1">
              <a:off x="4768852" y="2488980"/>
              <a:ext cx="192404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3" name="Hexagon 12">
            <a:extLst>
              <a:ext uri="{FF2B5EF4-FFF2-40B4-BE49-F238E27FC236}">
                <a16:creationId xmlns:a16="http://schemas.microsoft.com/office/drawing/2014/main" id="{3DD5CD93-C028-4B11-A3CB-A7AF10E851BC}"/>
              </a:ext>
            </a:extLst>
          </p:cNvPr>
          <p:cNvSpPr/>
          <p:nvPr/>
        </p:nvSpPr>
        <p:spPr>
          <a:xfrm>
            <a:off x="582728" y="1938373"/>
            <a:ext cx="2851200" cy="285192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6497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A6257E9-9B82-4679-8F60-04659FDDF363}"/>
              </a:ext>
            </a:extLst>
          </p:cNvPr>
          <p:cNvGrpSpPr/>
          <p:nvPr/>
        </p:nvGrpSpPr>
        <p:grpSpPr>
          <a:xfrm>
            <a:off x="97276" y="264301"/>
            <a:ext cx="11951789" cy="6268304"/>
            <a:chOff x="97276" y="264301"/>
            <a:chExt cx="11951789" cy="6268304"/>
          </a:xfrm>
        </p:grpSpPr>
        <p:sp>
          <p:nvSpPr>
            <p:cNvPr id="3" name="Rectangle 2">
              <a:extLst>
                <a:ext uri="{FF2B5EF4-FFF2-40B4-BE49-F238E27FC236}">
                  <a16:creationId xmlns:a16="http://schemas.microsoft.com/office/drawing/2014/main" id="{3F4113D1-72F9-4332-B856-90F6FBDFCD11}"/>
                </a:ext>
              </a:extLst>
            </p:cNvPr>
            <p:cNvSpPr/>
            <p:nvPr/>
          </p:nvSpPr>
          <p:spPr>
            <a:xfrm>
              <a:off x="97276" y="264301"/>
              <a:ext cx="11951789" cy="626830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Box 3">
              <a:extLst>
                <a:ext uri="{FF2B5EF4-FFF2-40B4-BE49-F238E27FC236}">
                  <a16:creationId xmlns:a16="http://schemas.microsoft.com/office/drawing/2014/main" id="{4BE11853-B9B3-46AE-8BCB-979CBC38B4C5}"/>
                </a:ext>
              </a:extLst>
            </p:cNvPr>
            <p:cNvSpPr txBox="1"/>
            <p:nvPr/>
          </p:nvSpPr>
          <p:spPr>
            <a:xfrm>
              <a:off x="321012" y="1563634"/>
              <a:ext cx="1459149" cy="369332"/>
            </a:xfrm>
            <a:prstGeom prst="rect">
              <a:avLst/>
            </a:prstGeom>
            <a:noFill/>
          </p:spPr>
          <p:txBody>
            <a:bodyPr wrap="square" rtlCol="0">
              <a:spAutoFit/>
            </a:bodyPr>
            <a:lstStyle/>
            <a:p>
              <a:r>
                <a:rPr lang="en-CA" dirty="0"/>
                <a:t>Diplomacy</a:t>
              </a:r>
            </a:p>
          </p:txBody>
        </p:sp>
        <p:sp>
          <p:nvSpPr>
            <p:cNvPr id="5" name="TextBox 4">
              <a:extLst>
                <a:ext uri="{FF2B5EF4-FFF2-40B4-BE49-F238E27FC236}">
                  <a16:creationId xmlns:a16="http://schemas.microsoft.com/office/drawing/2014/main" id="{F874CB6A-63C5-4A26-8030-549E3AD2523B}"/>
                </a:ext>
              </a:extLst>
            </p:cNvPr>
            <p:cNvSpPr txBox="1"/>
            <p:nvPr/>
          </p:nvSpPr>
          <p:spPr>
            <a:xfrm>
              <a:off x="321012" y="2401304"/>
              <a:ext cx="1459149" cy="369332"/>
            </a:xfrm>
            <a:prstGeom prst="rect">
              <a:avLst/>
            </a:prstGeom>
            <a:noFill/>
          </p:spPr>
          <p:txBody>
            <a:bodyPr wrap="square" rtlCol="0">
              <a:spAutoFit/>
            </a:bodyPr>
            <a:lstStyle/>
            <a:p>
              <a:r>
                <a:rPr lang="en-CA" dirty="0"/>
                <a:t>Intelligence</a:t>
              </a:r>
            </a:p>
          </p:txBody>
        </p:sp>
        <p:sp>
          <p:nvSpPr>
            <p:cNvPr id="13" name="TextBox 12">
              <a:extLst>
                <a:ext uri="{FF2B5EF4-FFF2-40B4-BE49-F238E27FC236}">
                  <a16:creationId xmlns:a16="http://schemas.microsoft.com/office/drawing/2014/main" id="{86752530-271B-4BD7-BD1A-F3125F722C47}"/>
                </a:ext>
              </a:extLst>
            </p:cNvPr>
            <p:cNvSpPr txBox="1"/>
            <p:nvPr/>
          </p:nvSpPr>
          <p:spPr>
            <a:xfrm>
              <a:off x="332356" y="3242574"/>
              <a:ext cx="1459149" cy="369332"/>
            </a:xfrm>
            <a:prstGeom prst="rect">
              <a:avLst/>
            </a:prstGeom>
            <a:noFill/>
          </p:spPr>
          <p:txBody>
            <a:bodyPr wrap="square" rtlCol="0">
              <a:spAutoFit/>
            </a:bodyPr>
            <a:lstStyle/>
            <a:p>
              <a:r>
                <a:rPr lang="en-CA" dirty="0"/>
                <a:t>Military</a:t>
              </a:r>
            </a:p>
          </p:txBody>
        </p:sp>
        <p:sp>
          <p:nvSpPr>
            <p:cNvPr id="15" name="TextBox 14">
              <a:extLst>
                <a:ext uri="{FF2B5EF4-FFF2-40B4-BE49-F238E27FC236}">
                  <a16:creationId xmlns:a16="http://schemas.microsoft.com/office/drawing/2014/main" id="{A7DF0D85-2BD0-495C-AFDD-7732E983A722}"/>
                </a:ext>
              </a:extLst>
            </p:cNvPr>
            <p:cNvSpPr txBox="1"/>
            <p:nvPr/>
          </p:nvSpPr>
          <p:spPr>
            <a:xfrm>
              <a:off x="330735" y="4925394"/>
              <a:ext cx="1789890" cy="369332"/>
            </a:xfrm>
            <a:prstGeom prst="rect">
              <a:avLst/>
            </a:prstGeom>
            <a:noFill/>
          </p:spPr>
          <p:txBody>
            <a:bodyPr wrap="square" rtlCol="0">
              <a:spAutoFit/>
            </a:bodyPr>
            <a:lstStyle/>
            <a:p>
              <a:r>
                <a:rPr lang="en-CA" dirty="0"/>
                <a:t>Tradable Goods</a:t>
              </a:r>
            </a:p>
          </p:txBody>
        </p:sp>
        <p:sp>
          <p:nvSpPr>
            <p:cNvPr id="17" name="TextBox 16">
              <a:extLst>
                <a:ext uri="{FF2B5EF4-FFF2-40B4-BE49-F238E27FC236}">
                  <a16:creationId xmlns:a16="http://schemas.microsoft.com/office/drawing/2014/main" id="{6452E5C0-8BE0-4AB3-8B7E-E6D7EE96C1EC}"/>
                </a:ext>
              </a:extLst>
            </p:cNvPr>
            <p:cNvSpPr txBox="1"/>
            <p:nvPr/>
          </p:nvSpPr>
          <p:spPr>
            <a:xfrm>
              <a:off x="311277" y="4110641"/>
              <a:ext cx="1789890" cy="369332"/>
            </a:xfrm>
            <a:prstGeom prst="rect">
              <a:avLst/>
            </a:prstGeom>
            <a:noFill/>
          </p:spPr>
          <p:txBody>
            <a:bodyPr wrap="square" rtlCol="0">
              <a:spAutoFit/>
            </a:bodyPr>
            <a:lstStyle/>
            <a:p>
              <a:r>
                <a:rPr lang="en-CA" dirty="0"/>
                <a:t>Workforce</a:t>
              </a:r>
            </a:p>
          </p:txBody>
        </p:sp>
        <p:sp>
          <p:nvSpPr>
            <p:cNvPr id="19" name="Rectangle 18">
              <a:extLst>
                <a:ext uri="{FF2B5EF4-FFF2-40B4-BE49-F238E27FC236}">
                  <a16:creationId xmlns:a16="http://schemas.microsoft.com/office/drawing/2014/main" id="{36AE3CA4-FA1C-4370-89BC-AA01D6E6654E}"/>
                </a:ext>
              </a:extLst>
            </p:cNvPr>
            <p:cNvSpPr/>
            <p:nvPr/>
          </p:nvSpPr>
          <p:spPr>
            <a:xfrm>
              <a:off x="2003899" y="1366024"/>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Lose the Game if this nation has at least one nuke. Otherwise, enter war with </a:t>
              </a:r>
              <a:r>
                <a:rPr lang="en-CA" sz="1200"/>
                <a:t>this nation</a:t>
              </a:r>
              <a:endParaRPr lang="en-CA" sz="1200" dirty="0"/>
            </a:p>
          </p:txBody>
        </p:sp>
        <p:sp>
          <p:nvSpPr>
            <p:cNvPr id="21" name="Rectangle 20">
              <a:extLst>
                <a:ext uri="{FF2B5EF4-FFF2-40B4-BE49-F238E27FC236}">
                  <a16:creationId xmlns:a16="http://schemas.microsoft.com/office/drawing/2014/main" id="{6409337B-FAD6-4B35-8656-F862E9BBCC90}"/>
                </a:ext>
              </a:extLst>
            </p:cNvPr>
            <p:cNvSpPr/>
            <p:nvPr/>
          </p:nvSpPr>
          <p:spPr>
            <a:xfrm>
              <a:off x="3910522" y="1366261"/>
              <a:ext cx="1916348" cy="7174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Cancel all international agreements with this nation</a:t>
              </a:r>
            </a:p>
          </p:txBody>
        </p:sp>
        <p:sp>
          <p:nvSpPr>
            <p:cNvPr id="23" name="Rectangle 22">
              <a:extLst>
                <a:ext uri="{FF2B5EF4-FFF2-40B4-BE49-F238E27FC236}">
                  <a16:creationId xmlns:a16="http://schemas.microsoft.com/office/drawing/2014/main" id="{4D288D2A-CE58-4A50-96F3-69B23D13DE6A}"/>
                </a:ext>
              </a:extLst>
            </p:cNvPr>
            <p:cNvSpPr/>
            <p:nvPr/>
          </p:nvSpPr>
          <p:spPr>
            <a:xfrm>
              <a:off x="5817145" y="1366026"/>
              <a:ext cx="1916348" cy="71972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a:t>
              </a:r>
            </a:p>
          </p:txBody>
        </p:sp>
        <p:sp>
          <p:nvSpPr>
            <p:cNvPr id="25" name="Rectangle 24">
              <a:extLst>
                <a:ext uri="{FF2B5EF4-FFF2-40B4-BE49-F238E27FC236}">
                  <a16:creationId xmlns:a16="http://schemas.microsoft.com/office/drawing/2014/main" id="{9B27507A-7B00-47FD-8C78-57738FE33516}"/>
                </a:ext>
              </a:extLst>
            </p:cNvPr>
            <p:cNvSpPr/>
            <p:nvPr/>
          </p:nvSpPr>
          <p:spPr>
            <a:xfrm>
              <a:off x="7733493" y="1366024"/>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a:t>
              </a:r>
            </a:p>
          </p:txBody>
        </p:sp>
        <p:sp>
          <p:nvSpPr>
            <p:cNvPr id="27" name="Rectangle 26">
              <a:extLst>
                <a:ext uri="{FF2B5EF4-FFF2-40B4-BE49-F238E27FC236}">
                  <a16:creationId xmlns:a16="http://schemas.microsoft.com/office/drawing/2014/main" id="{FEBC8DB1-C31A-47E9-B060-7548A31A4658}"/>
                </a:ext>
              </a:extLst>
            </p:cNvPr>
            <p:cNvSpPr/>
            <p:nvPr/>
          </p:nvSpPr>
          <p:spPr>
            <a:xfrm>
              <a:off x="9640116" y="1366262"/>
              <a:ext cx="1916348" cy="71096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International agreements can be made with this nation</a:t>
              </a:r>
            </a:p>
          </p:txBody>
        </p:sp>
        <p:sp>
          <p:nvSpPr>
            <p:cNvPr id="29" name="Rectangle 28">
              <a:extLst>
                <a:ext uri="{FF2B5EF4-FFF2-40B4-BE49-F238E27FC236}">
                  <a16:creationId xmlns:a16="http://schemas.microsoft.com/office/drawing/2014/main" id="{4708011E-30A1-4C2F-97D6-0275251A2E7B}"/>
                </a:ext>
              </a:extLst>
            </p:cNvPr>
            <p:cNvSpPr/>
            <p:nvPr/>
          </p:nvSpPr>
          <p:spPr>
            <a:xfrm>
              <a:off x="2010379" y="2209089"/>
              <a:ext cx="1916348" cy="72047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If your relations are less than 1 with this nation, each player draws 1 fewer card whenever they draw</a:t>
              </a:r>
            </a:p>
          </p:txBody>
        </p:sp>
        <p:sp>
          <p:nvSpPr>
            <p:cNvPr id="31" name="Rectangle 30">
              <a:extLst>
                <a:ext uri="{FF2B5EF4-FFF2-40B4-BE49-F238E27FC236}">
                  <a16:creationId xmlns:a16="http://schemas.microsoft.com/office/drawing/2014/main" id="{00852678-A32F-4238-917F-8E46D489A08E}"/>
                </a:ext>
              </a:extLst>
            </p:cNvPr>
            <p:cNvSpPr/>
            <p:nvPr/>
          </p:nvSpPr>
          <p:spPr>
            <a:xfrm>
              <a:off x="3917002" y="220932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a:t>
              </a:r>
            </a:p>
          </p:txBody>
        </p:sp>
        <p:sp>
          <p:nvSpPr>
            <p:cNvPr id="33" name="Rectangle 32">
              <a:extLst>
                <a:ext uri="{FF2B5EF4-FFF2-40B4-BE49-F238E27FC236}">
                  <a16:creationId xmlns:a16="http://schemas.microsoft.com/office/drawing/2014/main" id="{FEFE745E-715F-4E50-A413-63C8DC79358C}"/>
                </a:ext>
              </a:extLst>
            </p:cNvPr>
            <p:cNvSpPr/>
            <p:nvPr/>
          </p:nvSpPr>
          <p:spPr>
            <a:xfrm>
              <a:off x="5823625" y="2209091"/>
              <a:ext cx="1916348" cy="71844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a:t>
              </a:r>
            </a:p>
          </p:txBody>
        </p:sp>
        <p:sp>
          <p:nvSpPr>
            <p:cNvPr id="35" name="Rectangle 34">
              <a:extLst>
                <a:ext uri="{FF2B5EF4-FFF2-40B4-BE49-F238E27FC236}">
                  <a16:creationId xmlns:a16="http://schemas.microsoft.com/office/drawing/2014/main" id="{4D5C0778-B9D1-43AF-B108-71A853E66D3B}"/>
                </a:ext>
              </a:extLst>
            </p:cNvPr>
            <p:cNvSpPr/>
            <p:nvPr/>
          </p:nvSpPr>
          <p:spPr>
            <a:xfrm>
              <a:off x="7739973" y="2209090"/>
              <a:ext cx="1916348" cy="71844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This nation’s deck’s top card is always revealed</a:t>
              </a:r>
            </a:p>
          </p:txBody>
        </p:sp>
        <p:sp>
          <p:nvSpPr>
            <p:cNvPr id="37" name="Rectangle 36">
              <a:extLst>
                <a:ext uri="{FF2B5EF4-FFF2-40B4-BE49-F238E27FC236}">
                  <a16:creationId xmlns:a16="http://schemas.microsoft.com/office/drawing/2014/main" id="{B85B0503-EA5A-4646-8D2E-497C954DAE73}"/>
                </a:ext>
              </a:extLst>
            </p:cNvPr>
            <p:cNvSpPr/>
            <p:nvPr/>
          </p:nvSpPr>
          <p:spPr>
            <a:xfrm>
              <a:off x="9646596" y="220932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Whenever this nation plays a card, you may reduce intelligence by 1 and negate the effect</a:t>
              </a:r>
            </a:p>
          </p:txBody>
        </p:sp>
        <p:sp>
          <p:nvSpPr>
            <p:cNvPr id="39" name="Rectangle 38">
              <a:extLst>
                <a:ext uri="{FF2B5EF4-FFF2-40B4-BE49-F238E27FC236}">
                  <a16:creationId xmlns:a16="http://schemas.microsoft.com/office/drawing/2014/main" id="{B602D5F0-5A02-4BB0-9474-FD615EC49F71}"/>
                </a:ext>
              </a:extLst>
            </p:cNvPr>
            <p:cNvSpPr/>
            <p:nvPr/>
          </p:nvSpPr>
          <p:spPr>
            <a:xfrm>
              <a:off x="2010379"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41" name="Rectangle 40">
              <a:extLst>
                <a:ext uri="{FF2B5EF4-FFF2-40B4-BE49-F238E27FC236}">
                  <a16:creationId xmlns:a16="http://schemas.microsoft.com/office/drawing/2014/main" id="{C9EBE9EF-C62B-4EF0-871E-26568DE30C5C}"/>
                </a:ext>
              </a:extLst>
            </p:cNvPr>
            <p:cNvSpPr/>
            <p:nvPr/>
          </p:nvSpPr>
          <p:spPr>
            <a:xfrm>
              <a:off x="2334638"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43" name="Rectangle 42">
              <a:extLst>
                <a:ext uri="{FF2B5EF4-FFF2-40B4-BE49-F238E27FC236}">
                  <a16:creationId xmlns:a16="http://schemas.microsoft.com/office/drawing/2014/main" id="{FF56EB9F-6E20-48B6-B27D-E5C62FE4B202}"/>
                </a:ext>
              </a:extLst>
            </p:cNvPr>
            <p:cNvSpPr/>
            <p:nvPr/>
          </p:nvSpPr>
          <p:spPr>
            <a:xfrm>
              <a:off x="2652408"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45" name="Rectangle 44">
              <a:extLst>
                <a:ext uri="{FF2B5EF4-FFF2-40B4-BE49-F238E27FC236}">
                  <a16:creationId xmlns:a16="http://schemas.microsoft.com/office/drawing/2014/main" id="{C592BBEC-44D3-4765-8A0C-5C5DAC08D03B}"/>
                </a:ext>
              </a:extLst>
            </p:cNvPr>
            <p:cNvSpPr/>
            <p:nvPr/>
          </p:nvSpPr>
          <p:spPr>
            <a:xfrm>
              <a:off x="2979894"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47" name="Rectangle 46">
              <a:extLst>
                <a:ext uri="{FF2B5EF4-FFF2-40B4-BE49-F238E27FC236}">
                  <a16:creationId xmlns:a16="http://schemas.microsoft.com/office/drawing/2014/main" id="{D12A9BA0-55DB-48A3-963D-38A27E309C07}"/>
                </a:ext>
              </a:extLst>
            </p:cNvPr>
            <p:cNvSpPr/>
            <p:nvPr/>
          </p:nvSpPr>
          <p:spPr>
            <a:xfrm>
              <a:off x="3304153"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49" name="Rectangle 48">
              <a:extLst>
                <a:ext uri="{FF2B5EF4-FFF2-40B4-BE49-F238E27FC236}">
                  <a16:creationId xmlns:a16="http://schemas.microsoft.com/office/drawing/2014/main" id="{62D15C76-9368-4762-BD4A-CC883A1C72B3}"/>
                </a:ext>
              </a:extLst>
            </p:cNvPr>
            <p:cNvSpPr/>
            <p:nvPr/>
          </p:nvSpPr>
          <p:spPr>
            <a:xfrm>
              <a:off x="3621923"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51" name="Rectangle 50">
              <a:extLst>
                <a:ext uri="{FF2B5EF4-FFF2-40B4-BE49-F238E27FC236}">
                  <a16:creationId xmlns:a16="http://schemas.microsoft.com/office/drawing/2014/main" id="{B9668C04-5B7A-4360-A5BD-8BBEB30E01BD}"/>
                </a:ext>
              </a:extLst>
            </p:cNvPr>
            <p:cNvSpPr/>
            <p:nvPr/>
          </p:nvSpPr>
          <p:spPr>
            <a:xfrm>
              <a:off x="3952671"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53" name="Rectangle 52">
              <a:extLst>
                <a:ext uri="{FF2B5EF4-FFF2-40B4-BE49-F238E27FC236}">
                  <a16:creationId xmlns:a16="http://schemas.microsoft.com/office/drawing/2014/main" id="{AED0FA71-868C-42EF-BF64-029328F3EBB5}"/>
                </a:ext>
              </a:extLst>
            </p:cNvPr>
            <p:cNvSpPr/>
            <p:nvPr/>
          </p:nvSpPr>
          <p:spPr>
            <a:xfrm>
              <a:off x="4276930"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55" name="Rectangle 54">
              <a:extLst>
                <a:ext uri="{FF2B5EF4-FFF2-40B4-BE49-F238E27FC236}">
                  <a16:creationId xmlns:a16="http://schemas.microsoft.com/office/drawing/2014/main" id="{5EB9330C-FF56-448F-A876-C6FE94588BC9}"/>
                </a:ext>
              </a:extLst>
            </p:cNvPr>
            <p:cNvSpPr/>
            <p:nvPr/>
          </p:nvSpPr>
          <p:spPr>
            <a:xfrm>
              <a:off x="4594700" y="3044177"/>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57" name="Rectangle 56">
              <a:extLst>
                <a:ext uri="{FF2B5EF4-FFF2-40B4-BE49-F238E27FC236}">
                  <a16:creationId xmlns:a16="http://schemas.microsoft.com/office/drawing/2014/main" id="{B52AF60A-BE81-4416-85BC-7B121127BF24}"/>
                </a:ext>
              </a:extLst>
            </p:cNvPr>
            <p:cNvSpPr/>
            <p:nvPr/>
          </p:nvSpPr>
          <p:spPr>
            <a:xfrm>
              <a:off x="4922186" y="304867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135" name="Rectangle 134">
              <a:extLst>
                <a:ext uri="{FF2B5EF4-FFF2-40B4-BE49-F238E27FC236}">
                  <a16:creationId xmlns:a16="http://schemas.microsoft.com/office/drawing/2014/main" id="{0238E37C-CBBD-49AD-8275-1998E41C9555}"/>
                </a:ext>
              </a:extLst>
            </p:cNvPr>
            <p:cNvSpPr/>
            <p:nvPr/>
          </p:nvSpPr>
          <p:spPr>
            <a:xfrm>
              <a:off x="5353452" y="304417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37" name="Rectangle 136">
              <a:extLst>
                <a:ext uri="{FF2B5EF4-FFF2-40B4-BE49-F238E27FC236}">
                  <a16:creationId xmlns:a16="http://schemas.microsoft.com/office/drawing/2014/main" id="{4D22E4B2-A52B-4A1F-9049-964C4896609B}"/>
                </a:ext>
              </a:extLst>
            </p:cNvPr>
            <p:cNvSpPr/>
            <p:nvPr/>
          </p:nvSpPr>
          <p:spPr>
            <a:xfrm>
              <a:off x="5794433" y="304417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139" name="Rectangle 138">
              <a:extLst>
                <a:ext uri="{FF2B5EF4-FFF2-40B4-BE49-F238E27FC236}">
                  <a16:creationId xmlns:a16="http://schemas.microsoft.com/office/drawing/2014/main" id="{4971A214-CD2C-4EF4-A2F1-9FFF8D0077B6}"/>
                </a:ext>
              </a:extLst>
            </p:cNvPr>
            <p:cNvSpPr/>
            <p:nvPr/>
          </p:nvSpPr>
          <p:spPr>
            <a:xfrm>
              <a:off x="6225699" y="304867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41" name="Rectangle 140">
              <a:extLst>
                <a:ext uri="{FF2B5EF4-FFF2-40B4-BE49-F238E27FC236}">
                  <a16:creationId xmlns:a16="http://schemas.microsoft.com/office/drawing/2014/main" id="{039ACBD1-CE60-4C9B-8B2B-623217A3E5C2}"/>
                </a:ext>
              </a:extLst>
            </p:cNvPr>
            <p:cNvSpPr/>
            <p:nvPr/>
          </p:nvSpPr>
          <p:spPr>
            <a:xfrm>
              <a:off x="6650453" y="305087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143" name="Rectangle 142">
              <a:extLst>
                <a:ext uri="{FF2B5EF4-FFF2-40B4-BE49-F238E27FC236}">
                  <a16:creationId xmlns:a16="http://schemas.microsoft.com/office/drawing/2014/main" id="{CE7C1418-0E37-495B-9ED3-D0041B9EC063}"/>
                </a:ext>
              </a:extLst>
            </p:cNvPr>
            <p:cNvSpPr/>
            <p:nvPr/>
          </p:nvSpPr>
          <p:spPr>
            <a:xfrm>
              <a:off x="7081719" y="304638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145" name="Rectangle 144">
              <a:extLst>
                <a:ext uri="{FF2B5EF4-FFF2-40B4-BE49-F238E27FC236}">
                  <a16:creationId xmlns:a16="http://schemas.microsoft.com/office/drawing/2014/main" id="{6AB004AC-4CBA-41CA-B725-A198D5A4E0E4}"/>
                </a:ext>
              </a:extLst>
            </p:cNvPr>
            <p:cNvSpPr/>
            <p:nvPr/>
          </p:nvSpPr>
          <p:spPr>
            <a:xfrm>
              <a:off x="7522700" y="304638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147" name="Rectangle 146">
              <a:extLst>
                <a:ext uri="{FF2B5EF4-FFF2-40B4-BE49-F238E27FC236}">
                  <a16:creationId xmlns:a16="http://schemas.microsoft.com/office/drawing/2014/main" id="{304AB73C-9275-44C2-9A96-7FAE0B4F9EDB}"/>
                </a:ext>
              </a:extLst>
            </p:cNvPr>
            <p:cNvSpPr/>
            <p:nvPr/>
          </p:nvSpPr>
          <p:spPr>
            <a:xfrm>
              <a:off x="7953966" y="305087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149" name="Rectangle 148">
              <a:extLst>
                <a:ext uri="{FF2B5EF4-FFF2-40B4-BE49-F238E27FC236}">
                  <a16:creationId xmlns:a16="http://schemas.microsoft.com/office/drawing/2014/main" id="{0AB56CB4-0C59-423B-AE5B-9FC1ADC7A38F}"/>
                </a:ext>
              </a:extLst>
            </p:cNvPr>
            <p:cNvSpPr/>
            <p:nvPr/>
          </p:nvSpPr>
          <p:spPr>
            <a:xfrm>
              <a:off x="8391720" y="304417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151" name="Rectangle 150">
              <a:extLst>
                <a:ext uri="{FF2B5EF4-FFF2-40B4-BE49-F238E27FC236}">
                  <a16:creationId xmlns:a16="http://schemas.microsoft.com/office/drawing/2014/main" id="{681204E3-AC95-4147-A6EF-0A95D8F1914A}"/>
                </a:ext>
              </a:extLst>
            </p:cNvPr>
            <p:cNvSpPr/>
            <p:nvPr/>
          </p:nvSpPr>
          <p:spPr>
            <a:xfrm>
              <a:off x="8822986" y="303967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153" name="Rectangle 152">
              <a:extLst>
                <a:ext uri="{FF2B5EF4-FFF2-40B4-BE49-F238E27FC236}">
                  <a16:creationId xmlns:a16="http://schemas.microsoft.com/office/drawing/2014/main" id="{E99B7FF7-5CB3-4DE9-9011-333E358FB0D4}"/>
                </a:ext>
              </a:extLst>
            </p:cNvPr>
            <p:cNvSpPr/>
            <p:nvPr/>
          </p:nvSpPr>
          <p:spPr>
            <a:xfrm>
              <a:off x="9263967" y="303967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155" name="Rectangle 154">
              <a:extLst>
                <a:ext uri="{FF2B5EF4-FFF2-40B4-BE49-F238E27FC236}">
                  <a16:creationId xmlns:a16="http://schemas.microsoft.com/office/drawing/2014/main" id="{CD1D1A85-E520-4D51-BD25-65CBC7DE7864}"/>
                </a:ext>
              </a:extLst>
            </p:cNvPr>
            <p:cNvSpPr/>
            <p:nvPr/>
          </p:nvSpPr>
          <p:spPr>
            <a:xfrm>
              <a:off x="9695233" y="3044175"/>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157" name="Rectangle 156">
              <a:extLst>
                <a:ext uri="{FF2B5EF4-FFF2-40B4-BE49-F238E27FC236}">
                  <a16:creationId xmlns:a16="http://schemas.microsoft.com/office/drawing/2014/main" id="{B4A90E6D-D7C9-4C74-B627-6BEB25635EEF}"/>
                </a:ext>
              </a:extLst>
            </p:cNvPr>
            <p:cNvSpPr/>
            <p:nvPr/>
          </p:nvSpPr>
          <p:spPr>
            <a:xfrm>
              <a:off x="10119987" y="304638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159" name="Rectangle 158">
              <a:extLst>
                <a:ext uri="{FF2B5EF4-FFF2-40B4-BE49-F238E27FC236}">
                  <a16:creationId xmlns:a16="http://schemas.microsoft.com/office/drawing/2014/main" id="{DD3F71F1-2A79-4CB1-AF24-2F47DAE4A6A6}"/>
                </a:ext>
              </a:extLst>
            </p:cNvPr>
            <p:cNvSpPr/>
            <p:nvPr/>
          </p:nvSpPr>
          <p:spPr>
            <a:xfrm>
              <a:off x="10551253" y="304188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161" name="Rectangle 160">
              <a:extLst>
                <a:ext uri="{FF2B5EF4-FFF2-40B4-BE49-F238E27FC236}">
                  <a16:creationId xmlns:a16="http://schemas.microsoft.com/office/drawing/2014/main" id="{E574556F-C4A7-4E14-83BF-896D51ECC3B0}"/>
                </a:ext>
              </a:extLst>
            </p:cNvPr>
            <p:cNvSpPr/>
            <p:nvPr/>
          </p:nvSpPr>
          <p:spPr>
            <a:xfrm>
              <a:off x="10992234" y="304188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167" name="Rectangle 166">
              <a:extLst>
                <a:ext uri="{FF2B5EF4-FFF2-40B4-BE49-F238E27FC236}">
                  <a16:creationId xmlns:a16="http://schemas.microsoft.com/office/drawing/2014/main" id="{52ACE29F-6CC4-4450-BF7F-2B320EE09EBD}"/>
                </a:ext>
              </a:extLst>
            </p:cNvPr>
            <p:cNvSpPr/>
            <p:nvPr/>
          </p:nvSpPr>
          <p:spPr>
            <a:xfrm>
              <a:off x="2003899"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69" name="Rectangle 168">
              <a:extLst>
                <a:ext uri="{FF2B5EF4-FFF2-40B4-BE49-F238E27FC236}">
                  <a16:creationId xmlns:a16="http://schemas.microsoft.com/office/drawing/2014/main" id="{EB0EC1FC-83A6-4307-8337-DDAAE6194911}"/>
                </a:ext>
              </a:extLst>
            </p:cNvPr>
            <p:cNvSpPr/>
            <p:nvPr/>
          </p:nvSpPr>
          <p:spPr>
            <a:xfrm>
              <a:off x="2328158"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71" name="Rectangle 170">
              <a:extLst>
                <a:ext uri="{FF2B5EF4-FFF2-40B4-BE49-F238E27FC236}">
                  <a16:creationId xmlns:a16="http://schemas.microsoft.com/office/drawing/2014/main" id="{4A20A17B-EA94-4205-A306-F37F65F495A6}"/>
                </a:ext>
              </a:extLst>
            </p:cNvPr>
            <p:cNvSpPr/>
            <p:nvPr/>
          </p:nvSpPr>
          <p:spPr>
            <a:xfrm>
              <a:off x="2645928"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73" name="Rectangle 172">
              <a:extLst>
                <a:ext uri="{FF2B5EF4-FFF2-40B4-BE49-F238E27FC236}">
                  <a16:creationId xmlns:a16="http://schemas.microsoft.com/office/drawing/2014/main" id="{56E51C23-AB92-43C0-9B09-2ECD863E7C4A}"/>
                </a:ext>
              </a:extLst>
            </p:cNvPr>
            <p:cNvSpPr/>
            <p:nvPr/>
          </p:nvSpPr>
          <p:spPr>
            <a:xfrm>
              <a:off x="2973414"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175" name="Rectangle 174">
              <a:extLst>
                <a:ext uri="{FF2B5EF4-FFF2-40B4-BE49-F238E27FC236}">
                  <a16:creationId xmlns:a16="http://schemas.microsoft.com/office/drawing/2014/main" id="{1B45B87C-B14C-48B1-89A8-205344DFCAD7}"/>
                </a:ext>
              </a:extLst>
            </p:cNvPr>
            <p:cNvSpPr/>
            <p:nvPr/>
          </p:nvSpPr>
          <p:spPr>
            <a:xfrm>
              <a:off x="3297673"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177" name="Rectangle 176">
              <a:extLst>
                <a:ext uri="{FF2B5EF4-FFF2-40B4-BE49-F238E27FC236}">
                  <a16:creationId xmlns:a16="http://schemas.microsoft.com/office/drawing/2014/main" id="{46CD2984-5494-4D68-A729-F83CE6E8A3A1}"/>
                </a:ext>
              </a:extLst>
            </p:cNvPr>
            <p:cNvSpPr/>
            <p:nvPr/>
          </p:nvSpPr>
          <p:spPr>
            <a:xfrm>
              <a:off x="3615443"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179" name="Rectangle 178">
              <a:extLst>
                <a:ext uri="{FF2B5EF4-FFF2-40B4-BE49-F238E27FC236}">
                  <a16:creationId xmlns:a16="http://schemas.microsoft.com/office/drawing/2014/main" id="{2CCB9BDE-21CC-4C1D-B822-11B231DC48D5}"/>
                </a:ext>
              </a:extLst>
            </p:cNvPr>
            <p:cNvSpPr/>
            <p:nvPr/>
          </p:nvSpPr>
          <p:spPr>
            <a:xfrm>
              <a:off x="3946191"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181" name="Rectangle 180">
              <a:extLst>
                <a:ext uri="{FF2B5EF4-FFF2-40B4-BE49-F238E27FC236}">
                  <a16:creationId xmlns:a16="http://schemas.microsoft.com/office/drawing/2014/main" id="{948099E9-66BC-4488-B3DC-39A40337FDB4}"/>
                </a:ext>
              </a:extLst>
            </p:cNvPr>
            <p:cNvSpPr/>
            <p:nvPr/>
          </p:nvSpPr>
          <p:spPr>
            <a:xfrm>
              <a:off x="4270450"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183" name="Rectangle 182">
              <a:extLst>
                <a:ext uri="{FF2B5EF4-FFF2-40B4-BE49-F238E27FC236}">
                  <a16:creationId xmlns:a16="http://schemas.microsoft.com/office/drawing/2014/main" id="{C0CAE11E-947B-4797-874A-1E9AC56A44E0}"/>
                </a:ext>
              </a:extLst>
            </p:cNvPr>
            <p:cNvSpPr/>
            <p:nvPr/>
          </p:nvSpPr>
          <p:spPr>
            <a:xfrm>
              <a:off x="4588220" y="389647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85" name="Rectangle 184">
              <a:extLst>
                <a:ext uri="{FF2B5EF4-FFF2-40B4-BE49-F238E27FC236}">
                  <a16:creationId xmlns:a16="http://schemas.microsoft.com/office/drawing/2014/main" id="{46BC03FF-0256-4FEA-9893-B3A210FCF61C}"/>
                </a:ext>
              </a:extLst>
            </p:cNvPr>
            <p:cNvSpPr/>
            <p:nvPr/>
          </p:nvSpPr>
          <p:spPr>
            <a:xfrm>
              <a:off x="4915706" y="390096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187" name="Rectangle 186">
              <a:extLst>
                <a:ext uri="{FF2B5EF4-FFF2-40B4-BE49-F238E27FC236}">
                  <a16:creationId xmlns:a16="http://schemas.microsoft.com/office/drawing/2014/main" id="{BBF5DDA7-D45E-4535-AD1C-CE54B317F0FD}"/>
                </a:ext>
              </a:extLst>
            </p:cNvPr>
            <p:cNvSpPr/>
            <p:nvPr/>
          </p:nvSpPr>
          <p:spPr>
            <a:xfrm>
              <a:off x="5346972" y="389647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89" name="Rectangle 188">
              <a:extLst>
                <a:ext uri="{FF2B5EF4-FFF2-40B4-BE49-F238E27FC236}">
                  <a16:creationId xmlns:a16="http://schemas.microsoft.com/office/drawing/2014/main" id="{1B402AA1-FD20-4AC8-AACA-1BAFE3A2A68D}"/>
                </a:ext>
              </a:extLst>
            </p:cNvPr>
            <p:cNvSpPr/>
            <p:nvPr/>
          </p:nvSpPr>
          <p:spPr>
            <a:xfrm>
              <a:off x="5787953" y="389646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191" name="Rectangle 190">
              <a:extLst>
                <a:ext uri="{FF2B5EF4-FFF2-40B4-BE49-F238E27FC236}">
                  <a16:creationId xmlns:a16="http://schemas.microsoft.com/office/drawing/2014/main" id="{C3DC0983-084F-44C5-AB56-E90D3A280E71}"/>
                </a:ext>
              </a:extLst>
            </p:cNvPr>
            <p:cNvSpPr/>
            <p:nvPr/>
          </p:nvSpPr>
          <p:spPr>
            <a:xfrm>
              <a:off x="6219219" y="390096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93" name="Rectangle 192">
              <a:extLst>
                <a:ext uri="{FF2B5EF4-FFF2-40B4-BE49-F238E27FC236}">
                  <a16:creationId xmlns:a16="http://schemas.microsoft.com/office/drawing/2014/main" id="{F5A9347F-C45C-4E1C-981F-530DAD43E341}"/>
                </a:ext>
              </a:extLst>
            </p:cNvPr>
            <p:cNvSpPr/>
            <p:nvPr/>
          </p:nvSpPr>
          <p:spPr>
            <a:xfrm>
              <a:off x="6643973" y="390317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195" name="Rectangle 194">
              <a:extLst>
                <a:ext uri="{FF2B5EF4-FFF2-40B4-BE49-F238E27FC236}">
                  <a16:creationId xmlns:a16="http://schemas.microsoft.com/office/drawing/2014/main" id="{2DFE58DF-39B9-4C52-BE00-B07B05F84493}"/>
                </a:ext>
              </a:extLst>
            </p:cNvPr>
            <p:cNvSpPr/>
            <p:nvPr/>
          </p:nvSpPr>
          <p:spPr>
            <a:xfrm>
              <a:off x="7075239" y="389867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197" name="Rectangle 196">
              <a:extLst>
                <a:ext uri="{FF2B5EF4-FFF2-40B4-BE49-F238E27FC236}">
                  <a16:creationId xmlns:a16="http://schemas.microsoft.com/office/drawing/2014/main" id="{418887BA-541A-4843-8437-2E9C791AFF47}"/>
                </a:ext>
              </a:extLst>
            </p:cNvPr>
            <p:cNvSpPr/>
            <p:nvPr/>
          </p:nvSpPr>
          <p:spPr>
            <a:xfrm>
              <a:off x="7516220" y="389867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199" name="Rectangle 198">
              <a:extLst>
                <a:ext uri="{FF2B5EF4-FFF2-40B4-BE49-F238E27FC236}">
                  <a16:creationId xmlns:a16="http://schemas.microsoft.com/office/drawing/2014/main" id="{568C1114-D078-4199-B0FE-D71A295710B6}"/>
                </a:ext>
              </a:extLst>
            </p:cNvPr>
            <p:cNvSpPr/>
            <p:nvPr/>
          </p:nvSpPr>
          <p:spPr>
            <a:xfrm>
              <a:off x="7947486" y="390317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201" name="Rectangle 200">
              <a:extLst>
                <a:ext uri="{FF2B5EF4-FFF2-40B4-BE49-F238E27FC236}">
                  <a16:creationId xmlns:a16="http://schemas.microsoft.com/office/drawing/2014/main" id="{57EBA697-EFBE-492B-96BF-738D64A9BDDA}"/>
                </a:ext>
              </a:extLst>
            </p:cNvPr>
            <p:cNvSpPr/>
            <p:nvPr/>
          </p:nvSpPr>
          <p:spPr>
            <a:xfrm>
              <a:off x="8385240" y="389646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203" name="Rectangle 202">
              <a:extLst>
                <a:ext uri="{FF2B5EF4-FFF2-40B4-BE49-F238E27FC236}">
                  <a16:creationId xmlns:a16="http://schemas.microsoft.com/office/drawing/2014/main" id="{FC675870-7C75-4000-AC5E-1C6588D982A7}"/>
                </a:ext>
              </a:extLst>
            </p:cNvPr>
            <p:cNvSpPr/>
            <p:nvPr/>
          </p:nvSpPr>
          <p:spPr>
            <a:xfrm>
              <a:off x="8816506" y="389197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205" name="Rectangle 204">
              <a:extLst>
                <a:ext uri="{FF2B5EF4-FFF2-40B4-BE49-F238E27FC236}">
                  <a16:creationId xmlns:a16="http://schemas.microsoft.com/office/drawing/2014/main" id="{20E550E7-BB79-48C3-98FA-63AF62E449B4}"/>
                </a:ext>
              </a:extLst>
            </p:cNvPr>
            <p:cNvSpPr/>
            <p:nvPr/>
          </p:nvSpPr>
          <p:spPr>
            <a:xfrm>
              <a:off x="9257487" y="389197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207" name="Rectangle 206">
              <a:extLst>
                <a:ext uri="{FF2B5EF4-FFF2-40B4-BE49-F238E27FC236}">
                  <a16:creationId xmlns:a16="http://schemas.microsoft.com/office/drawing/2014/main" id="{491F26CC-240E-49C8-8C1B-71BC02D83440}"/>
                </a:ext>
              </a:extLst>
            </p:cNvPr>
            <p:cNvSpPr/>
            <p:nvPr/>
          </p:nvSpPr>
          <p:spPr>
            <a:xfrm>
              <a:off x="9688753" y="389646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209" name="Rectangle 208">
              <a:extLst>
                <a:ext uri="{FF2B5EF4-FFF2-40B4-BE49-F238E27FC236}">
                  <a16:creationId xmlns:a16="http://schemas.microsoft.com/office/drawing/2014/main" id="{8079BCDF-26EF-44B4-94D5-F31837CBC516}"/>
                </a:ext>
              </a:extLst>
            </p:cNvPr>
            <p:cNvSpPr/>
            <p:nvPr/>
          </p:nvSpPr>
          <p:spPr>
            <a:xfrm>
              <a:off x="10113507" y="389867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211" name="Rectangle 210">
              <a:extLst>
                <a:ext uri="{FF2B5EF4-FFF2-40B4-BE49-F238E27FC236}">
                  <a16:creationId xmlns:a16="http://schemas.microsoft.com/office/drawing/2014/main" id="{09AF4A36-2F22-45B4-9036-2E45ADC619C1}"/>
                </a:ext>
              </a:extLst>
            </p:cNvPr>
            <p:cNvSpPr/>
            <p:nvPr/>
          </p:nvSpPr>
          <p:spPr>
            <a:xfrm>
              <a:off x="10544773" y="389417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213" name="Rectangle 212">
              <a:extLst>
                <a:ext uri="{FF2B5EF4-FFF2-40B4-BE49-F238E27FC236}">
                  <a16:creationId xmlns:a16="http://schemas.microsoft.com/office/drawing/2014/main" id="{1C6DF0F4-5641-4C10-B385-29193C04BE96}"/>
                </a:ext>
              </a:extLst>
            </p:cNvPr>
            <p:cNvSpPr/>
            <p:nvPr/>
          </p:nvSpPr>
          <p:spPr>
            <a:xfrm>
              <a:off x="10985754" y="389417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217" name="Rectangle 216">
              <a:extLst>
                <a:ext uri="{FF2B5EF4-FFF2-40B4-BE49-F238E27FC236}">
                  <a16:creationId xmlns:a16="http://schemas.microsoft.com/office/drawing/2014/main" id="{A04E4659-BBF6-43AF-859D-1E1E609FFAAA}"/>
                </a:ext>
              </a:extLst>
            </p:cNvPr>
            <p:cNvSpPr/>
            <p:nvPr/>
          </p:nvSpPr>
          <p:spPr>
            <a:xfrm>
              <a:off x="2003886"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219" name="Rectangle 218">
              <a:extLst>
                <a:ext uri="{FF2B5EF4-FFF2-40B4-BE49-F238E27FC236}">
                  <a16:creationId xmlns:a16="http://schemas.microsoft.com/office/drawing/2014/main" id="{94546FDE-BBA4-485F-8BE7-FC41219722C4}"/>
                </a:ext>
              </a:extLst>
            </p:cNvPr>
            <p:cNvSpPr/>
            <p:nvPr/>
          </p:nvSpPr>
          <p:spPr>
            <a:xfrm>
              <a:off x="2328145"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221" name="Rectangle 220">
              <a:extLst>
                <a:ext uri="{FF2B5EF4-FFF2-40B4-BE49-F238E27FC236}">
                  <a16:creationId xmlns:a16="http://schemas.microsoft.com/office/drawing/2014/main" id="{8306B1B6-8F98-41C8-BE83-9DE34F2047B6}"/>
                </a:ext>
              </a:extLst>
            </p:cNvPr>
            <p:cNvSpPr/>
            <p:nvPr/>
          </p:nvSpPr>
          <p:spPr>
            <a:xfrm>
              <a:off x="2645915"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23" name="Rectangle 222">
              <a:extLst>
                <a:ext uri="{FF2B5EF4-FFF2-40B4-BE49-F238E27FC236}">
                  <a16:creationId xmlns:a16="http://schemas.microsoft.com/office/drawing/2014/main" id="{59596D03-3D5E-4314-99EC-FECDB540C593}"/>
                </a:ext>
              </a:extLst>
            </p:cNvPr>
            <p:cNvSpPr/>
            <p:nvPr/>
          </p:nvSpPr>
          <p:spPr>
            <a:xfrm>
              <a:off x="2973401"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25" name="Rectangle 224">
              <a:extLst>
                <a:ext uri="{FF2B5EF4-FFF2-40B4-BE49-F238E27FC236}">
                  <a16:creationId xmlns:a16="http://schemas.microsoft.com/office/drawing/2014/main" id="{6F3B1977-FE69-4314-8950-8B119C3A7887}"/>
                </a:ext>
              </a:extLst>
            </p:cNvPr>
            <p:cNvSpPr/>
            <p:nvPr/>
          </p:nvSpPr>
          <p:spPr>
            <a:xfrm>
              <a:off x="3297660"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27" name="Rectangle 226">
              <a:extLst>
                <a:ext uri="{FF2B5EF4-FFF2-40B4-BE49-F238E27FC236}">
                  <a16:creationId xmlns:a16="http://schemas.microsoft.com/office/drawing/2014/main" id="{F849411C-A4AB-4DB5-B8EA-4159001CD8EC}"/>
                </a:ext>
              </a:extLst>
            </p:cNvPr>
            <p:cNvSpPr/>
            <p:nvPr/>
          </p:nvSpPr>
          <p:spPr>
            <a:xfrm>
              <a:off x="3615430"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29" name="Rectangle 228">
              <a:extLst>
                <a:ext uri="{FF2B5EF4-FFF2-40B4-BE49-F238E27FC236}">
                  <a16:creationId xmlns:a16="http://schemas.microsoft.com/office/drawing/2014/main" id="{46F17AB3-6133-45F7-A841-E9AC2B5DCB38}"/>
                </a:ext>
              </a:extLst>
            </p:cNvPr>
            <p:cNvSpPr/>
            <p:nvPr/>
          </p:nvSpPr>
          <p:spPr>
            <a:xfrm>
              <a:off x="3946178"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31" name="Rectangle 230">
              <a:extLst>
                <a:ext uri="{FF2B5EF4-FFF2-40B4-BE49-F238E27FC236}">
                  <a16:creationId xmlns:a16="http://schemas.microsoft.com/office/drawing/2014/main" id="{B864CF75-CD22-488D-AFEB-0B15BE0839A3}"/>
                </a:ext>
              </a:extLst>
            </p:cNvPr>
            <p:cNvSpPr/>
            <p:nvPr/>
          </p:nvSpPr>
          <p:spPr>
            <a:xfrm>
              <a:off x="4270437"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233" name="Rectangle 232">
              <a:extLst>
                <a:ext uri="{FF2B5EF4-FFF2-40B4-BE49-F238E27FC236}">
                  <a16:creationId xmlns:a16="http://schemas.microsoft.com/office/drawing/2014/main" id="{463BBC6E-CA3C-4C79-B918-C8B5D75B9E37}"/>
                </a:ext>
              </a:extLst>
            </p:cNvPr>
            <p:cNvSpPr/>
            <p:nvPr/>
          </p:nvSpPr>
          <p:spPr>
            <a:xfrm>
              <a:off x="4588207" y="4747640"/>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235" name="Rectangle 234">
              <a:extLst>
                <a:ext uri="{FF2B5EF4-FFF2-40B4-BE49-F238E27FC236}">
                  <a16:creationId xmlns:a16="http://schemas.microsoft.com/office/drawing/2014/main" id="{1A9FDBB8-E5EA-442B-A39B-5F7FE59EBB92}"/>
                </a:ext>
              </a:extLst>
            </p:cNvPr>
            <p:cNvSpPr/>
            <p:nvPr/>
          </p:nvSpPr>
          <p:spPr>
            <a:xfrm>
              <a:off x="4915693" y="4752136"/>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237" name="Rectangle 236">
              <a:extLst>
                <a:ext uri="{FF2B5EF4-FFF2-40B4-BE49-F238E27FC236}">
                  <a16:creationId xmlns:a16="http://schemas.microsoft.com/office/drawing/2014/main" id="{677FFD83-C612-4C92-978B-897E702D35A8}"/>
                </a:ext>
              </a:extLst>
            </p:cNvPr>
            <p:cNvSpPr/>
            <p:nvPr/>
          </p:nvSpPr>
          <p:spPr>
            <a:xfrm>
              <a:off x="5346959" y="4747639"/>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239" name="Rectangle 238">
              <a:extLst>
                <a:ext uri="{FF2B5EF4-FFF2-40B4-BE49-F238E27FC236}">
                  <a16:creationId xmlns:a16="http://schemas.microsoft.com/office/drawing/2014/main" id="{674806F5-1FBC-4780-9609-3EFA18812DA4}"/>
                </a:ext>
              </a:extLst>
            </p:cNvPr>
            <p:cNvSpPr/>
            <p:nvPr/>
          </p:nvSpPr>
          <p:spPr>
            <a:xfrm>
              <a:off x="5787940" y="4747638"/>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241" name="Rectangle 240">
              <a:extLst>
                <a:ext uri="{FF2B5EF4-FFF2-40B4-BE49-F238E27FC236}">
                  <a16:creationId xmlns:a16="http://schemas.microsoft.com/office/drawing/2014/main" id="{F25B1E64-1BC8-4A72-8CD4-F7EE97A2FB50}"/>
                </a:ext>
              </a:extLst>
            </p:cNvPr>
            <p:cNvSpPr/>
            <p:nvPr/>
          </p:nvSpPr>
          <p:spPr>
            <a:xfrm>
              <a:off x="6219206" y="4752136"/>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243" name="Rectangle 242">
              <a:extLst>
                <a:ext uri="{FF2B5EF4-FFF2-40B4-BE49-F238E27FC236}">
                  <a16:creationId xmlns:a16="http://schemas.microsoft.com/office/drawing/2014/main" id="{140342E0-0A4D-41D2-87E8-6EA593BC0B9E}"/>
                </a:ext>
              </a:extLst>
            </p:cNvPr>
            <p:cNvSpPr/>
            <p:nvPr/>
          </p:nvSpPr>
          <p:spPr>
            <a:xfrm>
              <a:off x="6643960" y="4754342"/>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245" name="Rectangle 244">
              <a:extLst>
                <a:ext uri="{FF2B5EF4-FFF2-40B4-BE49-F238E27FC236}">
                  <a16:creationId xmlns:a16="http://schemas.microsoft.com/office/drawing/2014/main" id="{6FA56B77-3A1D-4C63-B2E2-2CC290430569}"/>
                </a:ext>
              </a:extLst>
            </p:cNvPr>
            <p:cNvSpPr/>
            <p:nvPr/>
          </p:nvSpPr>
          <p:spPr>
            <a:xfrm>
              <a:off x="7075226" y="4749845"/>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247" name="Rectangle 246">
              <a:extLst>
                <a:ext uri="{FF2B5EF4-FFF2-40B4-BE49-F238E27FC236}">
                  <a16:creationId xmlns:a16="http://schemas.microsoft.com/office/drawing/2014/main" id="{DF1DF8D3-8D8F-47A7-918E-963C478F9F93}"/>
                </a:ext>
              </a:extLst>
            </p:cNvPr>
            <p:cNvSpPr/>
            <p:nvPr/>
          </p:nvSpPr>
          <p:spPr>
            <a:xfrm>
              <a:off x="7516207" y="4749844"/>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249" name="Rectangle 248">
              <a:extLst>
                <a:ext uri="{FF2B5EF4-FFF2-40B4-BE49-F238E27FC236}">
                  <a16:creationId xmlns:a16="http://schemas.microsoft.com/office/drawing/2014/main" id="{161EB027-9C70-4BDC-BF65-E4F0F71A4CEF}"/>
                </a:ext>
              </a:extLst>
            </p:cNvPr>
            <p:cNvSpPr/>
            <p:nvPr/>
          </p:nvSpPr>
          <p:spPr>
            <a:xfrm>
              <a:off x="7947473" y="4754342"/>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251" name="Rectangle 250">
              <a:extLst>
                <a:ext uri="{FF2B5EF4-FFF2-40B4-BE49-F238E27FC236}">
                  <a16:creationId xmlns:a16="http://schemas.microsoft.com/office/drawing/2014/main" id="{C49D0A6B-89DC-4970-B1AA-90EA4620EFB2}"/>
                </a:ext>
              </a:extLst>
            </p:cNvPr>
            <p:cNvSpPr/>
            <p:nvPr/>
          </p:nvSpPr>
          <p:spPr>
            <a:xfrm>
              <a:off x="8385227" y="4747638"/>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253" name="Rectangle 252">
              <a:extLst>
                <a:ext uri="{FF2B5EF4-FFF2-40B4-BE49-F238E27FC236}">
                  <a16:creationId xmlns:a16="http://schemas.microsoft.com/office/drawing/2014/main" id="{7B3F5123-969A-4743-A224-1CE51C87FA3D}"/>
                </a:ext>
              </a:extLst>
            </p:cNvPr>
            <p:cNvSpPr/>
            <p:nvPr/>
          </p:nvSpPr>
          <p:spPr>
            <a:xfrm>
              <a:off x="8816493" y="4743141"/>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255" name="Rectangle 254">
              <a:extLst>
                <a:ext uri="{FF2B5EF4-FFF2-40B4-BE49-F238E27FC236}">
                  <a16:creationId xmlns:a16="http://schemas.microsoft.com/office/drawing/2014/main" id="{C811E2C5-6580-4970-8B66-EBFA30C64B36}"/>
                </a:ext>
              </a:extLst>
            </p:cNvPr>
            <p:cNvSpPr/>
            <p:nvPr/>
          </p:nvSpPr>
          <p:spPr>
            <a:xfrm>
              <a:off x="9257474" y="4743140"/>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257" name="Rectangle 256">
              <a:extLst>
                <a:ext uri="{FF2B5EF4-FFF2-40B4-BE49-F238E27FC236}">
                  <a16:creationId xmlns:a16="http://schemas.microsoft.com/office/drawing/2014/main" id="{A5DA6DF9-A49D-4120-AB2A-676159C0B3DC}"/>
                </a:ext>
              </a:extLst>
            </p:cNvPr>
            <p:cNvSpPr/>
            <p:nvPr/>
          </p:nvSpPr>
          <p:spPr>
            <a:xfrm>
              <a:off x="9688740" y="4747638"/>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259" name="Rectangle 258">
              <a:extLst>
                <a:ext uri="{FF2B5EF4-FFF2-40B4-BE49-F238E27FC236}">
                  <a16:creationId xmlns:a16="http://schemas.microsoft.com/office/drawing/2014/main" id="{F070B086-AC0C-4C66-A1F8-760B29FC8A02}"/>
                </a:ext>
              </a:extLst>
            </p:cNvPr>
            <p:cNvSpPr/>
            <p:nvPr/>
          </p:nvSpPr>
          <p:spPr>
            <a:xfrm>
              <a:off x="10113494" y="4749844"/>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261" name="Rectangle 260">
              <a:extLst>
                <a:ext uri="{FF2B5EF4-FFF2-40B4-BE49-F238E27FC236}">
                  <a16:creationId xmlns:a16="http://schemas.microsoft.com/office/drawing/2014/main" id="{E5465EFC-5B69-43EB-85E7-73B92B04B628}"/>
                </a:ext>
              </a:extLst>
            </p:cNvPr>
            <p:cNvSpPr/>
            <p:nvPr/>
          </p:nvSpPr>
          <p:spPr>
            <a:xfrm>
              <a:off x="10544760" y="4745347"/>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263" name="Rectangle 262">
              <a:extLst>
                <a:ext uri="{FF2B5EF4-FFF2-40B4-BE49-F238E27FC236}">
                  <a16:creationId xmlns:a16="http://schemas.microsoft.com/office/drawing/2014/main" id="{D195FA90-F049-4ED9-BC5E-84943E6BE70D}"/>
                </a:ext>
              </a:extLst>
            </p:cNvPr>
            <p:cNvSpPr/>
            <p:nvPr/>
          </p:nvSpPr>
          <p:spPr>
            <a:xfrm>
              <a:off x="10985741" y="4745346"/>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2" name="TextBox 1">
              <a:extLst>
                <a:ext uri="{FF2B5EF4-FFF2-40B4-BE49-F238E27FC236}">
                  <a16:creationId xmlns:a16="http://schemas.microsoft.com/office/drawing/2014/main" id="{11C9FFBF-DEB7-4A5D-AE59-3281A969DAF9}"/>
                </a:ext>
              </a:extLst>
            </p:cNvPr>
            <p:cNvSpPr txBox="1"/>
            <p:nvPr/>
          </p:nvSpPr>
          <p:spPr>
            <a:xfrm>
              <a:off x="332356" y="688733"/>
              <a:ext cx="1459149" cy="369332"/>
            </a:xfrm>
            <a:prstGeom prst="rect">
              <a:avLst/>
            </a:prstGeom>
            <a:noFill/>
          </p:spPr>
          <p:txBody>
            <a:bodyPr wrap="square" rtlCol="0">
              <a:spAutoFit/>
            </a:bodyPr>
            <a:lstStyle/>
            <a:p>
              <a:r>
                <a:rPr lang="en-CA" dirty="0"/>
                <a:t>Happiness</a:t>
              </a:r>
            </a:p>
          </p:txBody>
        </p:sp>
        <p:sp>
          <p:nvSpPr>
            <p:cNvPr id="6" name="Rectangle 5">
              <a:extLst>
                <a:ext uri="{FF2B5EF4-FFF2-40B4-BE49-F238E27FC236}">
                  <a16:creationId xmlns:a16="http://schemas.microsoft.com/office/drawing/2014/main" id="{57F20659-BF45-4319-8C19-A4C51B0C1646}"/>
                </a:ext>
              </a:extLst>
            </p:cNvPr>
            <p:cNvSpPr/>
            <p:nvPr/>
          </p:nvSpPr>
          <p:spPr>
            <a:xfrm>
              <a:off x="1994174" y="481763"/>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If your nation’s happiness is higher, get a worker from this nation at the start of their turn</a:t>
              </a:r>
            </a:p>
          </p:txBody>
        </p:sp>
        <p:sp>
          <p:nvSpPr>
            <p:cNvPr id="7" name="Rectangle 6">
              <a:extLst>
                <a:ext uri="{FF2B5EF4-FFF2-40B4-BE49-F238E27FC236}">
                  <a16:creationId xmlns:a16="http://schemas.microsoft.com/office/drawing/2014/main" id="{AA17A26B-C9F2-4EB9-933A-6CFF45EE0CF6}"/>
                </a:ext>
              </a:extLst>
            </p:cNvPr>
            <p:cNvSpPr/>
            <p:nvPr/>
          </p:nvSpPr>
          <p:spPr>
            <a:xfrm>
              <a:off x="3900797" y="475252"/>
              <a:ext cx="1916348" cy="7174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a:t>
              </a:r>
            </a:p>
          </p:txBody>
        </p:sp>
        <p:sp>
          <p:nvSpPr>
            <p:cNvPr id="8" name="Rectangle 7">
              <a:extLst>
                <a:ext uri="{FF2B5EF4-FFF2-40B4-BE49-F238E27FC236}">
                  <a16:creationId xmlns:a16="http://schemas.microsoft.com/office/drawing/2014/main" id="{CF0759FA-CE20-4885-830C-3B8D3D93491D}"/>
                </a:ext>
              </a:extLst>
            </p:cNvPr>
            <p:cNvSpPr/>
            <p:nvPr/>
          </p:nvSpPr>
          <p:spPr>
            <a:xfrm>
              <a:off x="5807420" y="481543"/>
              <a:ext cx="1916348" cy="711703"/>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a:t>
              </a:r>
            </a:p>
          </p:txBody>
        </p:sp>
        <p:sp>
          <p:nvSpPr>
            <p:cNvPr id="9" name="Rectangle 8">
              <a:extLst>
                <a:ext uri="{FF2B5EF4-FFF2-40B4-BE49-F238E27FC236}">
                  <a16:creationId xmlns:a16="http://schemas.microsoft.com/office/drawing/2014/main" id="{3C329C13-BCB1-4CB4-8CD8-9A46CAC81115}"/>
                </a:ext>
              </a:extLst>
            </p:cNvPr>
            <p:cNvSpPr/>
            <p:nvPr/>
          </p:nvSpPr>
          <p:spPr>
            <a:xfrm>
              <a:off x="7723768" y="481763"/>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a:t>
              </a:r>
            </a:p>
          </p:txBody>
        </p:sp>
        <p:sp>
          <p:nvSpPr>
            <p:cNvPr id="11" name="Rectangle 10">
              <a:extLst>
                <a:ext uri="{FF2B5EF4-FFF2-40B4-BE49-F238E27FC236}">
                  <a16:creationId xmlns:a16="http://schemas.microsoft.com/office/drawing/2014/main" id="{E663727B-C9E1-465B-99D0-D296E9D27CA2}"/>
                </a:ext>
              </a:extLst>
            </p:cNvPr>
            <p:cNvSpPr/>
            <p:nvPr/>
          </p:nvSpPr>
          <p:spPr>
            <a:xfrm>
              <a:off x="9630391" y="483491"/>
              <a:ext cx="1916348" cy="71096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 If your nation’s happiness is lower, give 1 worker to this nation at the start of this nation’s turn</a:t>
              </a:r>
            </a:p>
          </p:txBody>
        </p:sp>
        <p:sp>
          <p:nvSpPr>
            <p:cNvPr id="12" name="TextBox 11">
              <a:extLst>
                <a:ext uri="{FF2B5EF4-FFF2-40B4-BE49-F238E27FC236}">
                  <a16:creationId xmlns:a16="http://schemas.microsoft.com/office/drawing/2014/main" id="{01713004-7305-4943-8828-3291840760AD}"/>
                </a:ext>
              </a:extLst>
            </p:cNvPr>
            <p:cNvSpPr txBox="1"/>
            <p:nvPr/>
          </p:nvSpPr>
          <p:spPr>
            <a:xfrm>
              <a:off x="332356" y="5728999"/>
              <a:ext cx="1459149" cy="369332"/>
            </a:xfrm>
            <a:prstGeom prst="rect">
              <a:avLst/>
            </a:prstGeom>
            <a:noFill/>
          </p:spPr>
          <p:txBody>
            <a:bodyPr wrap="square" rtlCol="0">
              <a:spAutoFit/>
            </a:bodyPr>
            <a:lstStyle/>
            <a:p>
              <a:r>
                <a:rPr lang="en-CA" dirty="0"/>
                <a:t>Nukes</a:t>
              </a:r>
            </a:p>
          </p:txBody>
        </p:sp>
        <p:sp>
          <p:nvSpPr>
            <p:cNvPr id="14" name="Rectangle 13">
              <a:extLst>
                <a:ext uri="{FF2B5EF4-FFF2-40B4-BE49-F238E27FC236}">
                  <a16:creationId xmlns:a16="http://schemas.microsoft.com/office/drawing/2014/main" id="{9B98CE42-5036-4A0C-A560-DE1B2FAB8BC9}"/>
                </a:ext>
              </a:extLst>
            </p:cNvPr>
            <p:cNvSpPr/>
            <p:nvPr/>
          </p:nvSpPr>
          <p:spPr>
            <a:xfrm>
              <a:off x="1994174" y="558225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 Other nations can declare war on this nation</a:t>
              </a:r>
            </a:p>
          </p:txBody>
        </p:sp>
        <p:sp>
          <p:nvSpPr>
            <p:cNvPr id="16" name="Rectangle 15">
              <a:extLst>
                <a:ext uri="{FF2B5EF4-FFF2-40B4-BE49-F238E27FC236}">
                  <a16:creationId xmlns:a16="http://schemas.microsoft.com/office/drawing/2014/main" id="{766351A0-C551-431B-8E79-12E0F399D22A}"/>
                </a:ext>
              </a:extLst>
            </p:cNvPr>
            <p:cNvSpPr/>
            <p:nvPr/>
          </p:nvSpPr>
          <p:spPr>
            <a:xfrm>
              <a:off x="3900797" y="5586315"/>
              <a:ext cx="1916348" cy="70536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a:t>
              </a:r>
            </a:p>
          </p:txBody>
        </p:sp>
        <p:sp>
          <p:nvSpPr>
            <p:cNvPr id="18" name="Rectangle 17">
              <a:extLst>
                <a:ext uri="{FF2B5EF4-FFF2-40B4-BE49-F238E27FC236}">
                  <a16:creationId xmlns:a16="http://schemas.microsoft.com/office/drawing/2014/main" id="{D32F4C31-F508-4655-8CC3-6472547B997D}"/>
                </a:ext>
              </a:extLst>
            </p:cNvPr>
            <p:cNvSpPr/>
            <p:nvPr/>
          </p:nvSpPr>
          <p:spPr>
            <a:xfrm>
              <a:off x="5807420" y="5582036"/>
              <a:ext cx="1916348" cy="711703"/>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endParaRPr lang="en-CA" sz="1200" dirty="0"/>
            </a:p>
          </p:txBody>
        </p:sp>
        <p:sp>
          <p:nvSpPr>
            <p:cNvPr id="20" name="Rectangle 19">
              <a:extLst>
                <a:ext uri="{FF2B5EF4-FFF2-40B4-BE49-F238E27FC236}">
                  <a16:creationId xmlns:a16="http://schemas.microsoft.com/office/drawing/2014/main" id="{7A1699B0-59BF-475F-B6F9-52AAD13CAC81}"/>
                </a:ext>
              </a:extLst>
            </p:cNvPr>
            <p:cNvSpPr/>
            <p:nvPr/>
          </p:nvSpPr>
          <p:spPr>
            <a:xfrm>
              <a:off x="7723768" y="558225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endParaRPr lang="en-CA" sz="1200" dirty="0"/>
            </a:p>
          </p:txBody>
        </p:sp>
        <p:sp>
          <p:nvSpPr>
            <p:cNvPr id="22" name="Rectangle 21">
              <a:extLst>
                <a:ext uri="{FF2B5EF4-FFF2-40B4-BE49-F238E27FC236}">
                  <a16:creationId xmlns:a16="http://schemas.microsoft.com/office/drawing/2014/main" id="{B9B67D0E-BDBF-4D45-A191-8F589D506F0D}"/>
                </a:ext>
              </a:extLst>
            </p:cNvPr>
            <p:cNvSpPr/>
            <p:nvPr/>
          </p:nvSpPr>
          <p:spPr>
            <a:xfrm>
              <a:off x="9630391" y="5582255"/>
              <a:ext cx="1916348" cy="70942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4</a:t>
              </a:r>
            </a:p>
          </p:txBody>
        </p:sp>
      </p:grpSp>
    </p:spTree>
    <p:extLst>
      <p:ext uri="{BB962C8B-B14F-4D97-AF65-F5344CB8AC3E}">
        <p14:creationId xmlns:p14="http://schemas.microsoft.com/office/powerpoint/2010/main" val="3251627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CDBD12-C668-424A-BD7C-19A8515D1062}"/>
              </a:ext>
            </a:extLst>
          </p:cNvPr>
          <p:cNvGrpSpPr/>
          <p:nvPr/>
        </p:nvGrpSpPr>
        <p:grpSpPr>
          <a:xfrm>
            <a:off x="97276" y="264301"/>
            <a:ext cx="11951789" cy="6268304"/>
            <a:chOff x="97276" y="264301"/>
            <a:chExt cx="11951789" cy="6268304"/>
          </a:xfrm>
        </p:grpSpPr>
        <p:sp>
          <p:nvSpPr>
            <p:cNvPr id="3" name="Rectangle 2">
              <a:extLst>
                <a:ext uri="{FF2B5EF4-FFF2-40B4-BE49-F238E27FC236}">
                  <a16:creationId xmlns:a16="http://schemas.microsoft.com/office/drawing/2014/main" id="{3F4113D1-72F9-4332-B856-90F6FBDFCD11}"/>
                </a:ext>
              </a:extLst>
            </p:cNvPr>
            <p:cNvSpPr/>
            <p:nvPr/>
          </p:nvSpPr>
          <p:spPr>
            <a:xfrm>
              <a:off x="97276" y="264301"/>
              <a:ext cx="11951789" cy="626830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extBox 12">
              <a:extLst>
                <a:ext uri="{FF2B5EF4-FFF2-40B4-BE49-F238E27FC236}">
                  <a16:creationId xmlns:a16="http://schemas.microsoft.com/office/drawing/2014/main" id="{86752530-271B-4BD7-BD1A-F3125F722C47}"/>
                </a:ext>
              </a:extLst>
            </p:cNvPr>
            <p:cNvSpPr txBox="1"/>
            <p:nvPr/>
          </p:nvSpPr>
          <p:spPr>
            <a:xfrm>
              <a:off x="332356" y="3242574"/>
              <a:ext cx="1459149" cy="369332"/>
            </a:xfrm>
            <a:prstGeom prst="rect">
              <a:avLst/>
            </a:prstGeom>
            <a:noFill/>
          </p:spPr>
          <p:txBody>
            <a:bodyPr wrap="square" rtlCol="0">
              <a:spAutoFit/>
            </a:bodyPr>
            <a:lstStyle/>
            <a:p>
              <a:r>
                <a:rPr lang="en-CA" dirty="0"/>
                <a:t>Military</a:t>
              </a:r>
            </a:p>
          </p:txBody>
        </p:sp>
        <p:sp>
          <p:nvSpPr>
            <p:cNvPr id="15" name="TextBox 14">
              <a:extLst>
                <a:ext uri="{FF2B5EF4-FFF2-40B4-BE49-F238E27FC236}">
                  <a16:creationId xmlns:a16="http://schemas.microsoft.com/office/drawing/2014/main" id="{A7DF0D85-2BD0-495C-AFDD-7732E983A722}"/>
                </a:ext>
              </a:extLst>
            </p:cNvPr>
            <p:cNvSpPr txBox="1"/>
            <p:nvPr/>
          </p:nvSpPr>
          <p:spPr>
            <a:xfrm>
              <a:off x="330735" y="4925394"/>
              <a:ext cx="1789890" cy="369332"/>
            </a:xfrm>
            <a:prstGeom prst="rect">
              <a:avLst/>
            </a:prstGeom>
            <a:noFill/>
          </p:spPr>
          <p:txBody>
            <a:bodyPr wrap="square" rtlCol="0">
              <a:spAutoFit/>
            </a:bodyPr>
            <a:lstStyle/>
            <a:p>
              <a:r>
                <a:rPr lang="en-CA" dirty="0"/>
                <a:t>Tradable Goods</a:t>
              </a:r>
            </a:p>
          </p:txBody>
        </p:sp>
        <p:sp>
          <p:nvSpPr>
            <p:cNvPr id="17" name="TextBox 16">
              <a:extLst>
                <a:ext uri="{FF2B5EF4-FFF2-40B4-BE49-F238E27FC236}">
                  <a16:creationId xmlns:a16="http://schemas.microsoft.com/office/drawing/2014/main" id="{6452E5C0-8BE0-4AB3-8B7E-E6D7EE96C1EC}"/>
                </a:ext>
              </a:extLst>
            </p:cNvPr>
            <p:cNvSpPr txBox="1"/>
            <p:nvPr/>
          </p:nvSpPr>
          <p:spPr>
            <a:xfrm>
              <a:off x="311277" y="4110641"/>
              <a:ext cx="1789890" cy="369332"/>
            </a:xfrm>
            <a:prstGeom prst="rect">
              <a:avLst/>
            </a:prstGeom>
            <a:noFill/>
          </p:spPr>
          <p:txBody>
            <a:bodyPr wrap="square" rtlCol="0">
              <a:spAutoFit/>
            </a:bodyPr>
            <a:lstStyle/>
            <a:p>
              <a:r>
                <a:rPr lang="en-CA" dirty="0"/>
                <a:t>Workforce</a:t>
              </a:r>
            </a:p>
          </p:txBody>
        </p:sp>
        <p:sp>
          <p:nvSpPr>
            <p:cNvPr id="39" name="Rectangle 38">
              <a:extLst>
                <a:ext uri="{FF2B5EF4-FFF2-40B4-BE49-F238E27FC236}">
                  <a16:creationId xmlns:a16="http://schemas.microsoft.com/office/drawing/2014/main" id="{B602D5F0-5A02-4BB0-9474-FD615EC49F71}"/>
                </a:ext>
              </a:extLst>
            </p:cNvPr>
            <p:cNvSpPr/>
            <p:nvPr/>
          </p:nvSpPr>
          <p:spPr>
            <a:xfrm>
              <a:off x="2010379"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41" name="Rectangle 40">
              <a:extLst>
                <a:ext uri="{FF2B5EF4-FFF2-40B4-BE49-F238E27FC236}">
                  <a16:creationId xmlns:a16="http://schemas.microsoft.com/office/drawing/2014/main" id="{C9EBE9EF-C62B-4EF0-871E-26568DE30C5C}"/>
                </a:ext>
              </a:extLst>
            </p:cNvPr>
            <p:cNvSpPr/>
            <p:nvPr/>
          </p:nvSpPr>
          <p:spPr>
            <a:xfrm>
              <a:off x="2334638"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43" name="Rectangle 42">
              <a:extLst>
                <a:ext uri="{FF2B5EF4-FFF2-40B4-BE49-F238E27FC236}">
                  <a16:creationId xmlns:a16="http://schemas.microsoft.com/office/drawing/2014/main" id="{FF56EB9F-6E20-48B6-B27D-E5C62FE4B202}"/>
                </a:ext>
              </a:extLst>
            </p:cNvPr>
            <p:cNvSpPr/>
            <p:nvPr/>
          </p:nvSpPr>
          <p:spPr>
            <a:xfrm>
              <a:off x="2652408"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45" name="Rectangle 44">
              <a:extLst>
                <a:ext uri="{FF2B5EF4-FFF2-40B4-BE49-F238E27FC236}">
                  <a16:creationId xmlns:a16="http://schemas.microsoft.com/office/drawing/2014/main" id="{C592BBEC-44D3-4765-8A0C-5C5DAC08D03B}"/>
                </a:ext>
              </a:extLst>
            </p:cNvPr>
            <p:cNvSpPr/>
            <p:nvPr/>
          </p:nvSpPr>
          <p:spPr>
            <a:xfrm>
              <a:off x="2979894"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47" name="Rectangle 46">
              <a:extLst>
                <a:ext uri="{FF2B5EF4-FFF2-40B4-BE49-F238E27FC236}">
                  <a16:creationId xmlns:a16="http://schemas.microsoft.com/office/drawing/2014/main" id="{D12A9BA0-55DB-48A3-963D-38A27E309C07}"/>
                </a:ext>
              </a:extLst>
            </p:cNvPr>
            <p:cNvSpPr/>
            <p:nvPr/>
          </p:nvSpPr>
          <p:spPr>
            <a:xfrm>
              <a:off x="3304153" y="305191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49" name="Rectangle 48">
              <a:extLst>
                <a:ext uri="{FF2B5EF4-FFF2-40B4-BE49-F238E27FC236}">
                  <a16:creationId xmlns:a16="http://schemas.microsoft.com/office/drawing/2014/main" id="{62D15C76-9368-4762-BD4A-CC883A1C72B3}"/>
                </a:ext>
              </a:extLst>
            </p:cNvPr>
            <p:cNvSpPr/>
            <p:nvPr/>
          </p:nvSpPr>
          <p:spPr>
            <a:xfrm>
              <a:off x="3621923"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51" name="Rectangle 50">
              <a:extLst>
                <a:ext uri="{FF2B5EF4-FFF2-40B4-BE49-F238E27FC236}">
                  <a16:creationId xmlns:a16="http://schemas.microsoft.com/office/drawing/2014/main" id="{B9668C04-5B7A-4360-A5BD-8BBEB30E01BD}"/>
                </a:ext>
              </a:extLst>
            </p:cNvPr>
            <p:cNvSpPr/>
            <p:nvPr/>
          </p:nvSpPr>
          <p:spPr>
            <a:xfrm>
              <a:off x="3952671"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53" name="Rectangle 52">
              <a:extLst>
                <a:ext uri="{FF2B5EF4-FFF2-40B4-BE49-F238E27FC236}">
                  <a16:creationId xmlns:a16="http://schemas.microsoft.com/office/drawing/2014/main" id="{AED0FA71-868C-42EF-BF64-029328F3EBB5}"/>
                </a:ext>
              </a:extLst>
            </p:cNvPr>
            <p:cNvSpPr/>
            <p:nvPr/>
          </p:nvSpPr>
          <p:spPr>
            <a:xfrm>
              <a:off x="4276930" y="30486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55" name="Rectangle 54">
              <a:extLst>
                <a:ext uri="{FF2B5EF4-FFF2-40B4-BE49-F238E27FC236}">
                  <a16:creationId xmlns:a16="http://schemas.microsoft.com/office/drawing/2014/main" id="{5EB9330C-FF56-448F-A876-C6FE94588BC9}"/>
                </a:ext>
              </a:extLst>
            </p:cNvPr>
            <p:cNvSpPr/>
            <p:nvPr/>
          </p:nvSpPr>
          <p:spPr>
            <a:xfrm>
              <a:off x="4594700" y="3044177"/>
              <a:ext cx="324259" cy="70536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57" name="Rectangle 56">
              <a:extLst>
                <a:ext uri="{FF2B5EF4-FFF2-40B4-BE49-F238E27FC236}">
                  <a16:creationId xmlns:a16="http://schemas.microsoft.com/office/drawing/2014/main" id="{B52AF60A-BE81-4416-85BC-7B121127BF24}"/>
                </a:ext>
              </a:extLst>
            </p:cNvPr>
            <p:cNvSpPr/>
            <p:nvPr/>
          </p:nvSpPr>
          <p:spPr>
            <a:xfrm>
              <a:off x="4922186" y="304867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135" name="Rectangle 134">
              <a:extLst>
                <a:ext uri="{FF2B5EF4-FFF2-40B4-BE49-F238E27FC236}">
                  <a16:creationId xmlns:a16="http://schemas.microsoft.com/office/drawing/2014/main" id="{0238E37C-CBBD-49AD-8275-1998E41C9555}"/>
                </a:ext>
              </a:extLst>
            </p:cNvPr>
            <p:cNvSpPr/>
            <p:nvPr/>
          </p:nvSpPr>
          <p:spPr>
            <a:xfrm>
              <a:off x="5353452" y="304417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37" name="Rectangle 136">
              <a:extLst>
                <a:ext uri="{FF2B5EF4-FFF2-40B4-BE49-F238E27FC236}">
                  <a16:creationId xmlns:a16="http://schemas.microsoft.com/office/drawing/2014/main" id="{4D22E4B2-A52B-4A1F-9049-964C4896609B}"/>
                </a:ext>
              </a:extLst>
            </p:cNvPr>
            <p:cNvSpPr/>
            <p:nvPr/>
          </p:nvSpPr>
          <p:spPr>
            <a:xfrm>
              <a:off x="5794433" y="304417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139" name="Rectangle 138">
              <a:extLst>
                <a:ext uri="{FF2B5EF4-FFF2-40B4-BE49-F238E27FC236}">
                  <a16:creationId xmlns:a16="http://schemas.microsoft.com/office/drawing/2014/main" id="{4971A214-CD2C-4EF4-A2F1-9FFF8D0077B6}"/>
                </a:ext>
              </a:extLst>
            </p:cNvPr>
            <p:cNvSpPr/>
            <p:nvPr/>
          </p:nvSpPr>
          <p:spPr>
            <a:xfrm>
              <a:off x="6225699" y="304867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41" name="Rectangle 140">
              <a:extLst>
                <a:ext uri="{FF2B5EF4-FFF2-40B4-BE49-F238E27FC236}">
                  <a16:creationId xmlns:a16="http://schemas.microsoft.com/office/drawing/2014/main" id="{039ACBD1-CE60-4C9B-8B2B-623217A3E5C2}"/>
                </a:ext>
              </a:extLst>
            </p:cNvPr>
            <p:cNvSpPr/>
            <p:nvPr/>
          </p:nvSpPr>
          <p:spPr>
            <a:xfrm>
              <a:off x="6650453" y="305087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143" name="Rectangle 142">
              <a:extLst>
                <a:ext uri="{FF2B5EF4-FFF2-40B4-BE49-F238E27FC236}">
                  <a16:creationId xmlns:a16="http://schemas.microsoft.com/office/drawing/2014/main" id="{CE7C1418-0E37-495B-9ED3-D0041B9EC063}"/>
                </a:ext>
              </a:extLst>
            </p:cNvPr>
            <p:cNvSpPr/>
            <p:nvPr/>
          </p:nvSpPr>
          <p:spPr>
            <a:xfrm>
              <a:off x="7081719" y="304638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145" name="Rectangle 144">
              <a:extLst>
                <a:ext uri="{FF2B5EF4-FFF2-40B4-BE49-F238E27FC236}">
                  <a16:creationId xmlns:a16="http://schemas.microsoft.com/office/drawing/2014/main" id="{6AB004AC-4CBA-41CA-B725-A198D5A4E0E4}"/>
                </a:ext>
              </a:extLst>
            </p:cNvPr>
            <p:cNvSpPr/>
            <p:nvPr/>
          </p:nvSpPr>
          <p:spPr>
            <a:xfrm>
              <a:off x="7522700" y="304638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147" name="Rectangle 146">
              <a:extLst>
                <a:ext uri="{FF2B5EF4-FFF2-40B4-BE49-F238E27FC236}">
                  <a16:creationId xmlns:a16="http://schemas.microsoft.com/office/drawing/2014/main" id="{304AB73C-9275-44C2-9A96-7FAE0B4F9EDB}"/>
                </a:ext>
              </a:extLst>
            </p:cNvPr>
            <p:cNvSpPr/>
            <p:nvPr/>
          </p:nvSpPr>
          <p:spPr>
            <a:xfrm>
              <a:off x="7953966" y="305087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149" name="Rectangle 148">
              <a:extLst>
                <a:ext uri="{FF2B5EF4-FFF2-40B4-BE49-F238E27FC236}">
                  <a16:creationId xmlns:a16="http://schemas.microsoft.com/office/drawing/2014/main" id="{0AB56CB4-0C59-423B-AE5B-9FC1ADC7A38F}"/>
                </a:ext>
              </a:extLst>
            </p:cNvPr>
            <p:cNvSpPr/>
            <p:nvPr/>
          </p:nvSpPr>
          <p:spPr>
            <a:xfrm>
              <a:off x="8391720" y="304417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151" name="Rectangle 150">
              <a:extLst>
                <a:ext uri="{FF2B5EF4-FFF2-40B4-BE49-F238E27FC236}">
                  <a16:creationId xmlns:a16="http://schemas.microsoft.com/office/drawing/2014/main" id="{681204E3-AC95-4147-A6EF-0A95D8F1914A}"/>
                </a:ext>
              </a:extLst>
            </p:cNvPr>
            <p:cNvSpPr/>
            <p:nvPr/>
          </p:nvSpPr>
          <p:spPr>
            <a:xfrm>
              <a:off x="8822986" y="303967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153" name="Rectangle 152">
              <a:extLst>
                <a:ext uri="{FF2B5EF4-FFF2-40B4-BE49-F238E27FC236}">
                  <a16:creationId xmlns:a16="http://schemas.microsoft.com/office/drawing/2014/main" id="{E99B7FF7-5CB3-4DE9-9011-333E358FB0D4}"/>
                </a:ext>
              </a:extLst>
            </p:cNvPr>
            <p:cNvSpPr/>
            <p:nvPr/>
          </p:nvSpPr>
          <p:spPr>
            <a:xfrm>
              <a:off x="9263967" y="303967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155" name="Rectangle 154">
              <a:extLst>
                <a:ext uri="{FF2B5EF4-FFF2-40B4-BE49-F238E27FC236}">
                  <a16:creationId xmlns:a16="http://schemas.microsoft.com/office/drawing/2014/main" id="{CD1D1A85-E520-4D51-BD25-65CBC7DE7864}"/>
                </a:ext>
              </a:extLst>
            </p:cNvPr>
            <p:cNvSpPr/>
            <p:nvPr/>
          </p:nvSpPr>
          <p:spPr>
            <a:xfrm>
              <a:off x="9695233" y="3044175"/>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157" name="Rectangle 156">
              <a:extLst>
                <a:ext uri="{FF2B5EF4-FFF2-40B4-BE49-F238E27FC236}">
                  <a16:creationId xmlns:a16="http://schemas.microsoft.com/office/drawing/2014/main" id="{B4A90E6D-D7C9-4C74-B627-6BEB25635EEF}"/>
                </a:ext>
              </a:extLst>
            </p:cNvPr>
            <p:cNvSpPr/>
            <p:nvPr/>
          </p:nvSpPr>
          <p:spPr>
            <a:xfrm>
              <a:off x="10119987" y="304638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159" name="Rectangle 158">
              <a:extLst>
                <a:ext uri="{FF2B5EF4-FFF2-40B4-BE49-F238E27FC236}">
                  <a16:creationId xmlns:a16="http://schemas.microsoft.com/office/drawing/2014/main" id="{DD3F71F1-2A79-4CB1-AF24-2F47DAE4A6A6}"/>
                </a:ext>
              </a:extLst>
            </p:cNvPr>
            <p:cNvSpPr/>
            <p:nvPr/>
          </p:nvSpPr>
          <p:spPr>
            <a:xfrm>
              <a:off x="10551253" y="304188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161" name="Rectangle 160">
              <a:extLst>
                <a:ext uri="{FF2B5EF4-FFF2-40B4-BE49-F238E27FC236}">
                  <a16:creationId xmlns:a16="http://schemas.microsoft.com/office/drawing/2014/main" id="{E574556F-C4A7-4E14-83BF-896D51ECC3B0}"/>
                </a:ext>
              </a:extLst>
            </p:cNvPr>
            <p:cNvSpPr/>
            <p:nvPr/>
          </p:nvSpPr>
          <p:spPr>
            <a:xfrm>
              <a:off x="10992234" y="304188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167" name="Rectangle 166">
              <a:extLst>
                <a:ext uri="{FF2B5EF4-FFF2-40B4-BE49-F238E27FC236}">
                  <a16:creationId xmlns:a16="http://schemas.microsoft.com/office/drawing/2014/main" id="{52ACE29F-6CC4-4450-BF7F-2B320EE09EBD}"/>
                </a:ext>
              </a:extLst>
            </p:cNvPr>
            <p:cNvSpPr/>
            <p:nvPr/>
          </p:nvSpPr>
          <p:spPr>
            <a:xfrm>
              <a:off x="2003899"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69" name="Rectangle 168">
              <a:extLst>
                <a:ext uri="{FF2B5EF4-FFF2-40B4-BE49-F238E27FC236}">
                  <a16:creationId xmlns:a16="http://schemas.microsoft.com/office/drawing/2014/main" id="{EB0EC1FC-83A6-4307-8337-DDAAE6194911}"/>
                </a:ext>
              </a:extLst>
            </p:cNvPr>
            <p:cNvSpPr/>
            <p:nvPr/>
          </p:nvSpPr>
          <p:spPr>
            <a:xfrm>
              <a:off x="2328158"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71" name="Rectangle 170">
              <a:extLst>
                <a:ext uri="{FF2B5EF4-FFF2-40B4-BE49-F238E27FC236}">
                  <a16:creationId xmlns:a16="http://schemas.microsoft.com/office/drawing/2014/main" id="{4A20A17B-EA94-4205-A306-F37F65F495A6}"/>
                </a:ext>
              </a:extLst>
            </p:cNvPr>
            <p:cNvSpPr/>
            <p:nvPr/>
          </p:nvSpPr>
          <p:spPr>
            <a:xfrm>
              <a:off x="2645928"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73" name="Rectangle 172">
              <a:extLst>
                <a:ext uri="{FF2B5EF4-FFF2-40B4-BE49-F238E27FC236}">
                  <a16:creationId xmlns:a16="http://schemas.microsoft.com/office/drawing/2014/main" id="{56E51C23-AB92-43C0-9B09-2ECD863E7C4A}"/>
                </a:ext>
              </a:extLst>
            </p:cNvPr>
            <p:cNvSpPr/>
            <p:nvPr/>
          </p:nvSpPr>
          <p:spPr>
            <a:xfrm>
              <a:off x="2973414"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175" name="Rectangle 174">
              <a:extLst>
                <a:ext uri="{FF2B5EF4-FFF2-40B4-BE49-F238E27FC236}">
                  <a16:creationId xmlns:a16="http://schemas.microsoft.com/office/drawing/2014/main" id="{1B45B87C-B14C-48B1-89A8-205344DFCAD7}"/>
                </a:ext>
              </a:extLst>
            </p:cNvPr>
            <p:cNvSpPr/>
            <p:nvPr/>
          </p:nvSpPr>
          <p:spPr>
            <a:xfrm>
              <a:off x="3297673" y="390421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177" name="Rectangle 176">
              <a:extLst>
                <a:ext uri="{FF2B5EF4-FFF2-40B4-BE49-F238E27FC236}">
                  <a16:creationId xmlns:a16="http://schemas.microsoft.com/office/drawing/2014/main" id="{46CD2984-5494-4D68-A729-F83CE6E8A3A1}"/>
                </a:ext>
              </a:extLst>
            </p:cNvPr>
            <p:cNvSpPr/>
            <p:nvPr/>
          </p:nvSpPr>
          <p:spPr>
            <a:xfrm>
              <a:off x="3615443"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179" name="Rectangle 178">
              <a:extLst>
                <a:ext uri="{FF2B5EF4-FFF2-40B4-BE49-F238E27FC236}">
                  <a16:creationId xmlns:a16="http://schemas.microsoft.com/office/drawing/2014/main" id="{2CCB9BDE-21CC-4C1D-B822-11B231DC48D5}"/>
                </a:ext>
              </a:extLst>
            </p:cNvPr>
            <p:cNvSpPr/>
            <p:nvPr/>
          </p:nvSpPr>
          <p:spPr>
            <a:xfrm>
              <a:off x="3946191"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181" name="Rectangle 180">
              <a:extLst>
                <a:ext uri="{FF2B5EF4-FFF2-40B4-BE49-F238E27FC236}">
                  <a16:creationId xmlns:a16="http://schemas.microsoft.com/office/drawing/2014/main" id="{948099E9-66BC-4488-B3DC-39A40337FDB4}"/>
                </a:ext>
              </a:extLst>
            </p:cNvPr>
            <p:cNvSpPr/>
            <p:nvPr/>
          </p:nvSpPr>
          <p:spPr>
            <a:xfrm>
              <a:off x="4270450" y="390096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183" name="Rectangle 182">
              <a:extLst>
                <a:ext uri="{FF2B5EF4-FFF2-40B4-BE49-F238E27FC236}">
                  <a16:creationId xmlns:a16="http://schemas.microsoft.com/office/drawing/2014/main" id="{C0CAE11E-947B-4797-874A-1E9AC56A44E0}"/>
                </a:ext>
              </a:extLst>
            </p:cNvPr>
            <p:cNvSpPr/>
            <p:nvPr/>
          </p:nvSpPr>
          <p:spPr>
            <a:xfrm>
              <a:off x="4588220" y="389647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85" name="Rectangle 184">
              <a:extLst>
                <a:ext uri="{FF2B5EF4-FFF2-40B4-BE49-F238E27FC236}">
                  <a16:creationId xmlns:a16="http://schemas.microsoft.com/office/drawing/2014/main" id="{46BC03FF-0256-4FEA-9893-B3A210FCF61C}"/>
                </a:ext>
              </a:extLst>
            </p:cNvPr>
            <p:cNvSpPr/>
            <p:nvPr/>
          </p:nvSpPr>
          <p:spPr>
            <a:xfrm>
              <a:off x="4915706" y="390096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187" name="Rectangle 186">
              <a:extLst>
                <a:ext uri="{FF2B5EF4-FFF2-40B4-BE49-F238E27FC236}">
                  <a16:creationId xmlns:a16="http://schemas.microsoft.com/office/drawing/2014/main" id="{BBF5DDA7-D45E-4535-AD1C-CE54B317F0FD}"/>
                </a:ext>
              </a:extLst>
            </p:cNvPr>
            <p:cNvSpPr/>
            <p:nvPr/>
          </p:nvSpPr>
          <p:spPr>
            <a:xfrm>
              <a:off x="5346972" y="389647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89" name="Rectangle 188">
              <a:extLst>
                <a:ext uri="{FF2B5EF4-FFF2-40B4-BE49-F238E27FC236}">
                  <a16:creationId xmlns:a16="http://schemas.microsoft.com/office/drawing/2014/main" id="{1B402AA1-FD20-4AC8-AACA-1BAFE3A2A68D}"/>
                </a:ext>
              </a:extLst>
            </p:cNvPr>
            <p:cNvSpPr/>
            <p:nvPr/>
          </p:nvSpPr>
          <p:spPr>
            <a:xfrm>
              <a:off x="5787953" y="389646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191" name="Rectangle 190">
              <a:extLst>
                <a:ext uri="{FF2B5EF4-FFF2-40B4-BE49-F238E27FC236}">
                  <a16:creationId xmlns:a16="http://schemas.microsoft.com/office/drawing/2014/main" id="{C3DC0983-084F-44C5-AB56-E90D3A280E71}"/>
                </a:ext>
              </a:extLst>
            </p:cNvPr>
            <p:cNvSpPr/>
            <p:nvPr/>
          </p:nvSpPr>
          <p:spPr>
            <a:xfrm>
              <a:off x="6219219" y="390096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93" name="Rectangle 192">
              <a:extLst>
                <a:ext uri="{FF2B5EF4-FFF2-40B4-BE49-F238E27FC236}">
                  <a16:creationId xmlns:a16="http://schemas.microsoft.com/office/drawing/2014/main" id="{F5A9347F-C45C-4E1C-981F-530DAD43E341}"/>
                </a:ext>
              </a:extLst>
            </p:cNvPr>
            <p:cNvSpPr/>
            <p:nvPr/>
          </p:nvSpPr>
          <p:spPr>
            <a:xfrm>
              <a:off x="6643973" y="390317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195" name="Rectangle 194">
              <a:extLst>
                <a:ext uri="{FF2B5EF4-FFF2-40B4-BE49-F238E27FC236}">
                  <a16:creationId xmlns:a16="http://schemas.microsoft.com/office/drawing/2014/main" id="{2DFE58DF-39B9-4C52-BE00-B07B05F84493}"/>
                </a:ext>
              </a:extLst>
            </p:cNvPr>
            <p:cNvSpPr/>
            <p:nvPr/>
          </p:nvSpPr>
          <p:spPr>
            <a:xfrm>
              <a:off x="7075239" y="389867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197" name="Rectangle 196">
              <a:extLst>
                <a:ext uri="{FF2B5EF4-FFF2-40B4-BE49-F238E27FC236}">
                  <a16:creationId xmlns:a16="http://schemas.microsoft.com/office/drawing/2014/main" id="{418887BA-541A-4843-8437-2E9C791AFF47}"/>
                </a:ext>
              </a:extLst>
            </p:cNvPr>
            <p:cNvSpPr/>
            <p:nvPr/>
          </p:nvSpPr>
          <p:spPr>
            <a:xfrm>
              <a:off x="7516220" y="389867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199" name="Rectangle 198">
              <a:extLst>
                <a:ext uri="{FF2B5EF4-FFF2-40B4-BE49-F238E27FC236}">
                  <a16:creationId xmlns:a16="http://schemas.microsoft.com/office/drawing/2014/main" id="{568C1114-D078-4199-B0FE-D71A295710B6}"/>
                </a:ext>
              </a:extLst>
            </p:cNvPr>
            <p:cNvSpPr/>
            <p:nvPr/>
          </p:nvSpPr>
          <p:spPr>
            <a:xfrm>
              <a:off x="7947486" y="390317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201" name="Rectangle 200">
              <a:extLst>
                <a:ext uri="{FF2B5EF4-FFF2-40B4-BE49-F238E27FC236}">
                  <a16:creationId xmlns:a16="http://schemas.microsoft.com/office/drawing/2014/main" id="{57EBA697-EFBE-492B-96BF-738D64A9BDDA}"/>
                </a:ext>
              </a:extLst>
            </p:cNvPr>
            <p:cNvSpPr/>
            <p:nvPr/>
          </p:nvSpPr>
          <p:spPr>
            <a:xfrm>
              <a:off x="8385240" y="389646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203" name="Rectangle 202">
              <a:extLst>
                <a:ext uri="{FF2B5EF4-FFF2-40B4-BE49-F238E27FC236}">
                  <a16:creationId xmlns:a16="http://schemas.microsoft.com/office/drawing/2014/main" id="{FC675870-7C75-4000-AC5E-1C6588D982A7}"/>
                </a:ext>
              </a:extLst>
            </p:cNvPr>
            <p:cNvSpPr/>
            <p:nvPr/>
          </p:nvSpPr>
          <p:spPr>
            <a:xfrm>
              <a:off x="8816506" y="389197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205" name="Rectangle 204">
              <a:extLst>
                <a:ext uri="{FF2B5EF4-FFF2-40B4-BE49-F238E27FC236}">
                  <a16:creationId xmlns:a16="http://schemas.microsoft.com/office/drawing/2014/main" id="{20E550E7-BB79-48C3-98FA-63AF62E449B4}"/>
                </a:ext>
              </a:extLst>
            </p:cNvPr>
            <p:cNvSpPr/>
            <p:nvPr/>
          </p:nvSpPr>
          <p:spPr>
            <a:xfrm>
              <a:off x="9257487" y="389197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207" name="Rectangle 206">
              <a:extLst>
                <a:ext uri="{FF2B5EF4-FFF2-40B4-BE49-F238E27FC236}">
                  <a16:creationId xmlns:a16="http://schemas.microsoft.com/office/drawing/2014/main" id="{491F26CC-240E-49C8-8C1B-71BC02D83440}"/>
                </a:ext>
              </a:extLst>
            </p:cNvPr>
            <p:cNvSpPr/>
            <p:nvPr/>
          </p:nvSpPr>
          <p:spPr>
            <a:xfrm>
              <a:off x="9688753" y="389646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209" name="Rectangle 208">
              <a:extLst>
                <a:ext uri="{FF2B5EF4-FFF2-40B4-BE49-F238E27FC236}">
                  <a16:creationId xmlns:a16="http://schemas.microsoft.com/office/drawing/2014/main" id="{8079BCDF-26EF-44B4-94D5-F31837CBC516}"/>
                </a:ext>
              </a:extLst>
            </p:cNvPr>
            <p:cNvSpPr/>
            <p:nvPr/>
          </p:nvSpPr>
          <p:spPr>
            <a:xfrm>
              <a:off x="10113507" y="389867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211" name="Rectangle 210">
              <a:extLst>
                <a:ext uri="{FF2B5EF4-FFF2-40B4-BE49-F238E27FC236}">
                  <a16:creationId xmlns:a16="http://schemas.microsoft.com/office/drawing/2014/main" id="{09AF4A36-2F22-45B4-9036-2E45ADC619C1}"/>
                </a:ext>
              </a:extLst>
            </p:cNvPr>
            <p:cNvSpPr/>
            <p:nvPr/>
          </p:nvSpPr>
          <p:spPr>
            <a:xfrm>
              <a:off x="10544773" y="389417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213" name="Rectangle 212">
              <a:extLst>
                <a:ext uri="{FF2B5EF4-FFF2-40B4-BE49-F238E27FC236}">
                  <a16:creationId xmlns:a16="http://schemas.microsoft.com/office/drawing/2014/main" id="{1C6DF0F4-5641-4C10-B385-29193C04BE96}"/>
                </a:ext>
              </a:extLst>
            </p:cNvPr>
            <p:cNvSpPr/>
            <p:nvPr/>
          </p:nvSpPr>
          <p:spPr>
            <a:xfrm>
              <a:off x="10985754" y="389417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217" name="Rectangle 216">
              <a:extLst>
                <a:ext uri="{FF2B5EF4-FFF2-40B4-BE49-F238E27FC236}">
                  <a16:creationId xmlns:a16="http://schemas.microsoft.com/office/drawing/2014/main" id="{A04E4659-BBF6-43AF-859D-1E1E609FFAAA}"/>
                </a:ext>
              </a:extLst>
            </p:cNvPr>
            <p:cNvSpPr/>
            <p:nvPr/>
          </p:nvSpPr>
          <p:spPr>
            <a:xfrm>
              <a:off x="2003886"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219" name="Rectangle 218">
              <a:extLst>
                <a:ext uri="{FF2B5EF4-FFF2-40B4-BE49-F238E27FC236}">
                  <a16:creationId xmlns:a16="http://schemas.microsoft.com/office/drawing/2014/main" id="{94546FDE-BBA4-485F-8BE7-FC41219722C4}"/>
                </a:ext>
              </a:extLst>
            </p:cNvPr>
            <p:cNvSpPr/>
            <p:nvPr/>
          </p:nvSpPr>
          <p:spPr>
            <a:xfrm>
              <a:off x="2328145"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221" name="Rectangle 220">
              <a:extLst>
                <a:ext uri="{FF2B5EF4-FFF2-40B4-BE49-F238E27FC236}">
                  <a16:creationId xmlns:a16="http://schemas.microsoft.com/office/drawing/2014/main" id="{8306B1B6-8F98-41C8-BE83-9DE34F2047B6}"/>
                </a:ext>
              </a:extLst>
            </p:cNvPr>
            <p:cNvSpPr/>
            <p:nvPr/>
          </p:nvSpPr>
          <p:spPr>
            <a:xfrm>
              <a:off x="2645915"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23" name="Rectangle 222">
              <a:extLst>
                <a:ext uri="{FF2B5EF4-FFF2-40B4-BE49-F238E27FC236}">
                  <a16:creationId xmlns:a16="http://schemas.microsoft.com/office/drawing/2014/main" id="{59596D03-3D5E-4314-99EC-FECDB540C593}"/>
                </a:ext>
              </a:extLst>
            </p:cNvPr>
            <p:cNvSpPr/>
            <p:nvPr/>
          </p:nvSpPr>
          <p:spPr>
            <a:xfrm>
              <a:off x="2973401"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25" name="Rectangle 224">
              <a:extLst>
                <a:ext uri="{FF2B5EF4-FFF2-40B4-BE49-F238E27FC236}">
                  <a16:creationId xmlns:a16="http://schemas.microsoft.com/office/drawing/2014/main" id="{6F3B1977-FE69-4314-8950-8B119C3A7887}"/>
                </a:ext>
              </a:extLst>
            </p:cNvPr>
            <p:cNvSpPr/>
            <p:nvPr/>
          </p:nvSpPr>
          <p:spPr>
            <a:xfrm>
              <a:off x="3297660" y="475538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27" name="Rectangle 226">
              <a:extLst>
                <a:ext uri="{FF2B5EF4-FFF2-40B4-BE49-F238E27FC236}">
                  <a16:creationId xmlns:a16="http://schemas.microsoft.com/office/drawing/2014/main" id="{F849411C-A4AB-4DB5-B8EA-4159001CD8EC}"/>
                </a:ext>
              </a:extLst>
            </p:cNvPr>
            <p:cNvSpPr/>
            <p:nvPr/>
          </p:nvSpPr>
          <p:spPr>
            <a:xfrm>
              <a:off x="3615430"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29" name="Rectangle 228">
              <a:extLst>
                <a:ext uri="{FF2B5EF4-FFF2-40B4-BE49-F238E27FC236}">
                  <a16:creationId xmlns:a16="http://schemas.microsoft.com/office/drawing/2014/main" id="{46F17AB3-6133-45F7-A841-E9AC2B5DCB38}"/>
                </a:ext>
              </a:extLst>
            </p:cNvPr>
            <p:cNvSpPr/>
            <p:nvPr/>
          </p:nvSpPr>
          <p:spPr>
            <a:xfrm>
              <a:off x="3946178"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31" name="Rectangle 230">
              <a:extLst>
                <a:ext uri="{FF2B5EF4-FFF2-40B4-BE49-F238E27FC236}">
                  <a16:creationId xmlns:a16="http://schemas.microsoft.com/office/drawing/2014/main" id="{B864CF75-CD22-488D-AFEB-0B15BE0839A3}"/>
                </a:ext>
              </a:extLst>
            </p:cNvPr>
            <p:cNvSpPr/>
            <p:nvPr/>
          </p:nvSpPr>
          <p:spPr>
            <a:xfrm>
              <a:off x="4270437" y="475213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233" name="Rectangle 232">
              <a:extLst>
                <a:ext uri="{FF2B5EF4-FFF2-40B4-BE49-F238E27FC236}">
                  <a16:creationId xmlns:a16="http://schemas.microsoft.com/office/drawing/2014/main" id="{463BBC6E-CA3C-4C79-B918-C8B5D75B9E37}"/>
                </a:ext>
              </a:extLst>
            </p:cNvPr>
            <p:cNvSpPr/>
            <p:nvPr/>
          </p:nvSpPr>
          <p:spPr>
            <a:xfrm>
              <a:off x="4588207" y="4747640"/>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235" name="Rectangle 234">
              <a:extLst>
                <a:ext uri="{FF2B5EF4-FFF2-40B4-BE49-F238E27FC236}">
                  <a16:creationId xmlns:a16="http://schemas.microsoft.com/office/drawing/2014/main" id="{1A9FDBB8-E5EA-442B-A39B-5F7FE59EBB92}"/>
                </a:ext>
              </a:extLst>
            </p:cNvPr>
            <p:cNvSpPr/>
            <p:nvPr/>
          </p:nvSpPr>
          <p:spPr>
            <a:xfrm>
              <a:off x="4915693" y="4752136"/>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237" name="Rectangle 236">
              <a:extLst>
                <a:ext uri="{FF2B5EF4-FFF2-40B4-BE49-F238E27FC236}">
                  <a16:creationId xmlns:a16="http://schemas.microsoft.com/office/drawing/2014/main" id="{677FFD83-C612-4C92-978B-897E702D35A8}"/>
                </a:ext>
              </a:extLst>
            </p:cNvPr>
            <p:cNvSpPr/>
            <p:nvPr/>
          </p:nvSpPr>
          <p:spPr>
            <a:xfrm>
              <a:off x="5346959" y="4747639"/>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239" name="Rectangle 238">
              <a:extLst>
                <a:ext uri="{FF2B5EF4-FFF2-40B4-BE49-F238E27FC236}">
                  <a16:creationId xmlns:a16="http://schemas.microsoft.com/office/drawing/2014/main" id="{674806F5-1FBC-4780-9609-3EFA18812DA4}"/>
                </a:ext>
              </a:extLst>
            </p:cNvPr>
            <p:cNvSpPr/>
            <p:nvPr/>
          </p:nvSpPr>
          <p:spPr>
            <a:xfrm>
              <a:off x="5787940" y="4747638"/>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241" name="Rectangle 240">
              <a:extLst>
                <a:ext uri="{FF2B5EF4-FFF2-40B4-BE49-F238E27FC236}">
                  <a16:creationId xmlns:a16="http://schemas.microsoft.com/office/drawing/2014/main" id="{F25B1E64-1BC8-4A72-8CD4-F7EE97A2FB50}"/>
                </a:ext>
              </a:extLst>
            </p:cNvPr>
            <p:cNvSpPr/>
            <p:nvPr/>
          </p:nvSpPr>
          <p:spPr>
            <a:xfrm>
              <a:off x="6219206" y="4752136"/>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243" name="Rectangle 242">
              <a:extLst>
                <a:ext uri="{FF2B5EF4-FFF2-40B4-BE49-F238E27FC236}">
                  <a16:creationId xmlns:a16="http://schemas.microsoft.com/office/drawing/2014/main" id="{140342E0-0A4D-41D2-87E8-6EA593BC0B9E}"/>
                </a:ext>
              </a:extLst>
            </p:cNvPr>
            <p:cNvSpPr/>
            <p:nvPr/>
          </p:nvSpPr>
          <p:spPr>
            <a:xfrm>
              <a:off x="6643960" y="4754342"/>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245" name="Rectangle 244">
              <a:extLst>
                <a:ext uri="{FF2B5EF4-FFF2-40B4-BE49-F238E27FC236}">
                  <a16:creationId xmlns:a16="http://schemas.microsoft.com/office/drawing/2014/main" id="{6FA56B77-3A1D-4C63-B2E2-2CC290430569}"/>
                </a:ext>
              </a:extLst>
            </p:cNvPr>
            <p:cNvSpPr/>
            <p:nvPr/>
          </p:nvSpPr>
          <p:spPr>
            <a:xfrm>
              <a:off x="7075226" y="4749845"/>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247" name="Rectangle 246">
              <a:extLst>
                <a:ext uri="{FF2B5EF4-FFF2-40B4-BE49-F238E27FC236}">
                  <a16:creationId xmlns:a16="http://schemas.microsoft.com/office/drawing/2014/main" id="{DF1DF8D3-8D8F-47A7-918E-963C478F9F93}"/>
                </a:ext>
              </a:extLst>
            </p:cNvPr>
            <p:cNvSpPr/>
            <p:nvPr/>
          </p:nvSpPr>
          <p:spPr>
            <a:xfrm>
              <a:off x="7516207" y="4749844"/>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249" name="Rectangle 248">
              <a:extLst>
                <a:ext uri="{FF2B5EF4-FFF2-40B4-BE49-F238E27FC236}">
                  <a16:creationId xmlns:a16="http://schemas.microsoft.com/office/drawing/2014/main" id="{161EB027-9C70-4BDC-BF65-E4F0F71A4CEF}"/>
                </a:ext>
              </a:extLst>
            </p:cNvPr>
            <p:cNvSpPr/>
            <p:nvPr/>
          </p:nvSpPr>
          <p:spPr>
            <a:xfrm>
              <a:off x="7947473" y="4754342"/>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251" name="Rectangle 250">
              <a:extLst>
                <a:ext uri="{FF2B5EF4-FFF2-40B4-BE49-F238E27FC236}">
                  <a16:creationId xmlns:a16="http://schemas.microsoft.com/office/drawing/2014/main" id="{C49D0A6B-89DC-4970-B1AA-90EA4620EFB2}"/>
                </a:ext>
              </a:extLst>
            </p:cNvPr>
            <p:cNvSpPr/>
            <p:nvPr/>
          </p:nvSpPr>
          <p:spPr>
            <a:xfrm>
              <a:off x="8385227" y="4747638"/>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253" name="Rectangle 252">
              <a:extLst>
                <a:ext uri="{FF2B5EF4-FFF2-40B4-BE49-F238E27FC236}">
                  <a16:creationId xmlns:a16="http://schemas.microsoft.com/office/drawing/2014/main" id="{7B3F5123-969A-4743-A224-1CE51C87FA3D}"/>
                </a:ext>
              </a:extLst>
            </p:cNvPr>
            <p:cNvSpPr/>
            <p:nvPr/>
          </p:nvSpPr>
          <p:spPr>
            <a:xfrm>
              <a:off x="8816493" y="4743141"/>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255" name="Rectangle 254">
              <a:extLst>
                <a:ext uri="{FF2B5EF4-FFF2-40B4-BE49-F238E27FC236}">
                  <a16:creationId xmlns:a16="http://schemas.microsoft.com/office/drawing/2014/main" id="{C811E2C5-6580-4970-8B66-EBFA30C64B36}"/>
                </a:ext>
              </a:extLst>
            </p:cNvPr>
            <p:cNvSpPr/>
            <p:nvPr/>
          </p:nvSpPr>
          <p:spPr>
            <a:xfrm>
              <a:off x="9257474" y="4743140"/>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257" name="Rectangle 256">
              <a:extLst>
                <a:ext uri="{FF2B5EF4-FFF2-40B4-BE49-F238E27FC236}">
                  <a16:creationId xmlns:a16="http://schemas.microsoft.com/office/drawing/2014/main" id="{A5DA6DF9-A49D-4120-AB2A-676159C0B3DC}"/>
                </a:ext>
              </a:extLst>
            </p:cNvPr>
            <p:cNvSpPr/>
            <p:nvPr/>
          </p:nvSpPr>
          <p:spPr>
            <a:xfrm>
              <a:off x="9688740" y="4747638"/>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259" name="Rectangle 258">
              <a:extLst>
                <a:ext uri="{FF2B5EF4-FFF2-40B4-BE49-F238E27FC236}">
                  <a16:creationId xmlns:a16="http://schemas.microsoft.com/office/drawing/2014/main" id="{F070B086-AC0C-4C66-A1F8-760B29FC8A02}"/>
                </a:ext>
              </a:extLst>
            </p:cNvPr>
            <p:cNvSpPr/>
            <p:nvPr/>
          </p:nvSpPr>
          <p:spPr>
            <a:xfrm>
              <a:off x="10113494" y="4749844"/>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261" name="Rectangle 260">
              <a:extLst>
                <a:ext uri="{FF2B5EF4-FFF2-40B4-BE49-F238E27FC236}">
                  <a16:creationId xmlns:a16="http://schemas.microsoft.com/office/drawing/2014/main" id="{E5465EFC-5B69-43EB-85E7-73B92B04B628}"/>
                </a:ext>
              </a:extLst>
            </p:cNvPr>
            <p:cNvSpPr/>
            <p:nvPr/>
          </p:nvSpPr>
          <p:spPr>
            <a:xfrm>
              <a:off x="10544760" y="4745347"/>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263" name="Rectangle 262">
              <a:extLst>
                <a:ext uri="{FF2B5EF4-FFF2-40B4-BE49-F238E27FC236}">
                  <a16:creationId xmlns:a16="http://schemas.microsoft.com/office/drawing/2014/main" id="{D195FA90-F049-4ED9-BC5E-84943E6BE70D}"/>
                </a:ext>
              </a:extLst>
            </p:cNvPr>
            <p:cNvSpPr/>
            <p:nvPr/>
          </p:nvSpPr>
          <p:spPr>
            <a:xfrm>
              <a:off x="10985741" y="4745346"/>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2" name="TextBox 1">
              <a:extLst>
                <a:ext uri="{FF2B5EF4-FFF2-40B4-BE49-F238E27FC236}">
                  <a16:creationId xmlns:a16="http://schemas.microsoft.com/office/drawing/2014/main" id="{11C9FFBF-DEB7-4A5D-AE59-3281A969DAF9}"/>
                </a:ext>
              </a:extLst>
            </p:cNvPr>
            <p:cNvSpPr txBox="1"/>
            <p:nvPr/>
          </p:nvSpPr>
          <p:spPr>
            <a:xfrm>
              <a:off x="332356" y="688733"/>
              <a:ext cx="1459149" cy="369332"/>
            </a:xfrm>
            <a:prstGeom prst="rect">
              <a:avLst/>
            </a:prstGeom>
            <a:noFill/>
          </p:spPr>
          <p:txBody>
            <a:bodyPr wrap="square" rtlCol="0">
              <a:spAutoFit/>
            </a:bodyPr>
            <a:lstStyle/>
            <a:p>
              <a:r>
                <a:rPr lang="en-CA" dirty="0"/>
                <a:t>Happiness</a:t>
              </a:r>
            </a:p>
          </p:txBody>
        </p:sp>
        <p:sp>
          <p:nvSpPr>
            <p:cNvPr id="6" name="Rectangle 5">
              <a:extLst>
                <a:ext uri="{FF2B5EF4-FFF2-40B4-BE49-F238E27FC236}">
                  <a16:creationId xmlns:a16="http://schemas.microsoft.com/office/drawing/2014/main" id="{57F20659-BF45-4319-8C19-A4C51B0C1646}"/>
                </a:ext>
              </a:extLst>
            </p:cNvPr>
            <p:cNvSpPr/>
            <p:nvPr/>
          </p:nvSpPr>
          <p:spPr>
            <a:xfrm>
              <a:off x="1994174" y="481763"/>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a:t>
              </a:r>
            </a:p>
          </p:txBody>
        </p:sp>
        <p:sp>
          <p:nvSpPr>
            <p:cNvPr id="7" name="Rectangle 6">
              <a:extLst>
                <a:ext uri="{FF2B5EF4-FFF2-40B4-BE49-F238E27FC236}">
                  <a16:creationId xmlns:a16="http://schemas.microsoft.com/office/drawing/2014/main" id="{AA17A26B-C9F2-4EB9-933A-6CFF45EE0CF6}"/>
                </a:ext>
              </a:extLst>
            </p:cNvPr>
            <p:cNvSpPr/>
            <p:nvPr/>
          </p:nvSpPr>
          <p:spPr>
            <a:xfrm>
              <a:off x="3900797" y="475252"/>
              <a:ext cx="1916348" cy="7174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a:t>
              </a:r>
            </a:p>
          </p:txBody>
        </p:sp>
        <p:sp>
          <p:nvSpPr>
            <p:cNvPr id="8" name="Rectangle 7">
              <a:extLst>
                <a:ext uri="{FF2B5EF4-FFF2-40B4-BE49-F238E27FC236}">
                  <a16:creationId xmlns:a16="http://schemas.microsoft.com/office/drawing/2014/main" id="{CF0759FA-CE20-4885-830C-3B8D3D93491D}"/>
                </a:ext>
              </a:extLst>
            </p:cNvPr>
            <p:cNvSpPr/>
            <p:nvPr/>
          </p:nvSpPr>
          <p:spPr>
            <a:xfrm>
              <a:off x="5807420" y="481543"/>
              <a:ext cx="1916348" cy="711703"/>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a:t>
              </a:r>
            </a:p>
          </p:txBody>
        </p:sp>
        <p:sp>
          <p:nvSpPr>
            <p:cNvPr id="9" name="Rectangle 8">
              <a:extLst>
                <a:ext uri="{FF2B5EF4-FFF2-40B4-BE49-F238E27FC236}">
                  <a16:creationId xmlns:a16="http://schemas.microsoft.com/office/drawing/2014/main" id="{3C329C13-BCB1-4CB4-8CD8-9A46CAC81115}"/>
                </a:ext>
              </a:extLst>
            </p:cNvPr>
            <p:cNvSpPr/>
            <p:nvPr/>
          </p:nvSpPr>
          <p:spPr>
            <a:xfrm>
              <a:off x="7723768" y="481763"/>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a:t>
              </a:r>
            </a:p>
          </p:txBody>
        </p:sp>
        <p:sp>
          <p:nvSpPr>
            <p:cNvPr id="11" name="Rectangle 10">
              <a:extLst>
                <a:ext uri="{FF2B5EF4-FFF2-40B4-BE49-F238E27FC236}">
                  <a16:creationId xmlns:a16="http://schemas.microsoft.com/office/drawing/2014/main" id="{E663727B-C9E1-465B-99D0-D296E9D27CA2}"/>
                </a:ext>
              </a:extLst>
            </p:cNvPr>
            <p:cNvSpPr/>
            <p:nvPr/>
          </p:nvSpPr>
          <p:spPr>
            <a:xfrm>
              <a:off x="9630391" y="477242"/>
              <a:ext cx="1916348" cy="717215"/>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2</a:t>
              </a:r>
            </a:p>
          </p:txBody>
        </p:sp>
        <p:sp>
          <p:nvSpPr>
            <p:cNvPr id="12" name="TextBox 11">
              <a:extLst>
                <a:ext uri="{FF2B5EF4-FFF2-40B4-BE49-F238E27FC236}">
                  <a16:creationId xmlns:a16="http://schemas.microsoft.com/office/drawing/2014/main" id="{01713004-7305-4943-8828-3291840760AD}"/>
                </a:ext>
              </a:extLst>
            </p:cNvPr>
            <p:cNvSpPr txBox="1"/>
            <p:nvPr/>
          </p:nvSpPr>
          <p:spPr>
            <a:xfrm>
              <a:off x="332356" y="5728999"/>
              <a:ext cx="1459149" cy="369332"/>
            </a:xfrm>
            <a:prstGeom prst="rect">
              <a:avLst/>
            </a:prstGeom>
            <a:noFill/>
          </p:spPr>
          <p:txBody>
            <a:bodyPr wrap="square" rtlCol="0">
              <a:spAutoFit/>
            </a:bodyPr>
            <a:lstStyle/>
            <a:p>
              <a:r>
                <a:rPr lang="en-CA" dirty="0"/>
                <a:t>Nukes</a:t>
              </a:r>
            </a:p>
          </p:txBody>
        </p:sp>
        <p:sp>
          <p:nvSpPr>
            <p:cNvPr id="14" name="Rectangle 13">
              <a:extLst>
                <a:ext uri="{FF2B5EF4-FFF2-40B4-BE49-F238E27FC236}">
                  <a16:creationId xmlns:a16="http://schemas.microsoft.com/office/drawing/2014/main" id="{9B98CE42-5036-4A0C-A560-DE1B2FAB8BC9}"/>
                </a:ext>
              </a:extLst>
            </p:cNvPr>
            <p:cNvSpPr/>
            <p:nvPr/>
          </p:nvSpPr>
          <p:spPr>
            <a:xfrm>
              <a:off x="1994174" y="558225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0: Other nations can declare war on this nation</a:t>
              </a:r>
            </a:p>
          </p:txBody>
        </p:sp>
        <p:sp>
          <p:nvSpPr>
            <p:cNvPr id="16" name="Rectangle 15">
              <a:extLst>
                <a:ext uri="{FF2B5EF4-FFF2-40B4-BE49-F238E27FC236}">
                  <a16:creationId xmlns:a16="http://schemas.microsoft.com/office/drawing/2014/main" id="{766351A0-C551-431B-8E79-12E0F399D22A}"/>
                </a:ext>
              </a:extLst>
            </p:cNvPr>
            <p:cNvSpPr/>
            <p:nvPr/>
          </p:nvSpPr>
          <p:spPr>
            <a:xfrm>
              <a:off x="3900797" y="5586315"/>
              <a:ext cx="1916348" cy="70536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1 </a:t>
              </a:r>
            </a:p>
          </p:txBody>
        </p:sp>
        <p:sp>
          <p:nvSpPr>
            <p:cNvPr id="18" name="Rectangle 17">
              <a:extLst>
                <a:ext uri="{FF2B5EF4-FFF2-40B4-BE49-F238E27FC236}">
                  <a16:creationId xmlns:a16="http://schemas.microsoft.com/office/drawing/2014/main" id="{D32F4C31-F508-4655-8CC3-6472547B997D}"/>
                </a:ext>
              </a:extLst>
            </p:cNvPr>
            <p:cNvSpPr/>
            <p:nvPr/>
          </p:nvSpPr>
          <p:spPr>
            <a:xfrm>
              <a:off x="5807420" y="5582036"/>
              <a:ext cx="1916348" cy="711703"/>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endParaRPr lang="en-CA" sz="1200" dirty="0"/>
            </a:p>
          </p:txBody>
        </p:sp>
        <p:sp>
          <p:nvSpPr>
            <p:cNvPr id="20" name="Rectangle 19">
              <a:extLst>
                <a:ext uri="{FF2B5EF4-FFF2-40B4-BE49-F238E27FC236}">
                  <a16:creationId xmlns:a16="http://schemas.microsoft.com/office/drawing/2014/main" id="{7A1699B0-59BF-475F-B6F9-52AAD13CAC81}"/>
                </a:ext>
              </a:extLst>
            </p:cNvPr>
            <p:cNvSpPr/>
            <p:nvPr/>
          </p:nvSpPr>
          <p:spPr>
            <a:xfrm>
              <a:off x="7723768" y="5582256"/>
              <a:ext cx="1916348"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endParaRPr lang="en-CA" sz="1200" dirty="0"/>
            </a:p>
          </p:txBody>
        </p:sp>
        <p:sp>
          <p:nvSpPr>
            <p:cNvPr id="22" name="Rectangle 21">
              <a:extLst>
                <a:ext uri="{FF2B5EF4-FFF2-40B4-BE49-F238E27FC236}">
                  <a16:creationId xmlns:a16="http://schemas.microsoft.com/office/drawing/2014/main" id="{B9B67D0E-BDBF-4D45-A191-8F589D506F0D}"/>
                </a:ext>
              </a:extLst>
            </p:cNvPr>
            <p:cNvSpPr/>
            <p:nvPr/>
          </p:nvSpPr>
          <p:spPr>
            <a:xfrm>
              <a:off x="9630391" y="5582255"/>
              <a:ext cx="1916348" cy="70942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4</a:t>
              </a:r>
            </a:p>
          </p:txBody>
        </p:sp>
        <p:sp>
          <p:nvSpPr>
            <p:cNvPr id="24" name="TextBox 23">
              <a:extLst>
                <a:ext uri="{FF2B5EF4-FFF2-40B4-BE49-F238E27FC236}">
                  <a16:creationId xmlns:a16="http://schemas.microsoft.com/office/drawing/2014/main" id="{65F28981-A18A-4692-B684-3A45100E34EA}"/>
                </a:ext>
              </a:extLst>
            </p:cNvPr>
            <p:cNvSpPr txBox="1"/>
            <p:nvPr/>
          </p:nvSpPr>
          <p:spPr>
            <a:xfrm>
              <a:off x="325863" y="1525136"/>
              <a:ext cx="1459149" cy="369332"/>
            </a:xfrm>
            <a:prstGeom prst="rect">
              <a:avLst/>
            </a:prstGeom>
            <a:noFill/>
          </p:spPr>
          <p:txBody>
            <a:bodyPr wrap="square" rtlCol="0">
              <a:spAutoFit/>
            </a:bodyPr>
            <a:lstStyle/>
            <a:p>
              <a:r>
                <a:rPr lang="en-CA" dirty="0"/>
                <a:t>Soft Power</a:t>
              </a:r>
            </a:p>
          </p:txBody>
        </p:sp>
        <p:sp>
          <p:nvSpPr>
            <p:cNvPr id="26" name="TextBox 25">
              <a:extLst>
                <a:ext uri="{FF2B5EF4-FFF2-40B4-BE49-F238E27FC236}">
                  <a16:creationId xmlns:a16="http://schemas.microsoft.com/office/drawing/2014/main" id="{07E8546D-7A07-4FD3-9F5F-8E1BE700634A}"/>
                </a:ext>
              </a:extLst>
            </p:cNvPr>
            <p:cNvSpPr txBox="1"/>
            <p:nvPr/>
          </p:nvSpPr>
          <p:spPr>
            <a:xfrm>
              <a:off x="304784" y="2393203"/>
              <a:ext cx="1789890" cy="369332"/>
            </a:xfrm>
            <a:prstGeom prst="rect">
              <a:avLst/>
            </a:prstGeom>
            <a:noFill/>
          </p:spPr>
          <p:txBody>
            <a:bodyPr wrap="square" rtlCol="0">
              <a:spAutoFit/>
            </a:bodyPr>
            <a:lstStyle/>
            <a:p>
              <a:r>
                <a:rPr lang="en-CA" dirty="0"/>
                <a:t>Hard Power</a:t>
              </a:r>
            </a:p>
          </p:txBody>
        </p:sp>
        <p:sp>
          <p:nvSpPr>
            <p:cNvPr id="28" name="Rectangle 27">
              <a:extLst>
                <a:ext uri="{FF2B5EF4-FFF2-40B4-BE49-F238E27FC236}">
                  <a16:creationId xmlns:a16="http://schemas.microsoft.com/office/drawing/2014/main" id="{FBEF60CF-4FFD-48FD-B34D-EC33F176842B}"/>
                </a:ext>
              </a:extLst>
            </p:cNvPr>
            <p:cNvSpPr/>
            <p:nvPr/>
          </p:nvSpPr>
          <p:spPr>
            <a:xfrm>
              <a:off x="2003886" y="133447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30" name="Rectangle 29">
              <a:extLst>
                <a:ext uri="{FF2B5EF4-FFF2-40B4-BE49-F238E27FC236}">
                  <a16:creationId xmlns:a16="http://schemas.microsoft.com/office/drawing/2014/main" id="{390C5457-33A4-42FE-B88F-7953AB1E4C57}"/>
                </a:ext>
              </a:extLst>
            </p:cNvPr>
            <p:cNvSpPr/>
            <p:nvPr/>
          </p:nvSpPr>
          <p:spPr>
            <a:xfrm>
              <a:off x="2328145" y="133447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32" name="Rectangle 31">
              <a:extLst>
                <a:ext uri="{FF2B5EF4-FFF2-40B4-BE49-F238E27FC236}">
                  <a16:creationId xmlns:a16="http://schemas.microsoft.com/office/drawing/2014/main" id="{C3790AF1-3A3E-4227-A1F6-C58F270E7D29}"/>
                </a:ext>
              </a:extLst>
            </p:cNvPr>
            <p:cNvSpPr/>
            <p:nvPr/>
          </p:nvSpPr>
          <p:spPr>
            <a:xfrm>
              <a:off x="2645915" y="133123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34" name="Rectangle 33">
              <a:extLst>
                <a:ext uri="{FF2B5EF4-FFF2-40B4-BE49-F238E27FC236}">
                  <a16:creationId xmlns:a16="http://schemas.microsoft.com/office/drawing/2014/main" id="{34D536BB-6EF5-411B-834F-F74FBC198AC9}"/>
                </a:ext>
              </a:extLst>
            </p:cNvPr>
            <p:cNvSpPr/>
            <p:nvPr/>
          </p:nvSpPr>
          <p:spPr>
            <a:xfrm>
              <a:off x="2973401" y="133447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36" name="Rectangle 35">
              <a:extLst>
                <a:ext uri="{FF2B5EF4-FFF2-40B4-BE49-F238E27FC236}">
                  <a16:creationId xmlns:a16="http://schemas.microsoft.com/office/drawing/2014/main" id="{99C7182B-44AD-491D-9566-7EF8137830BF}"/>
                </a:ext>
              </a:extLst>
            </p:cNvPr>
            <p:cNvSpPr/>
            <p:nvPr/>
          </p:nvSpPr>
          <p:spPr>
            <a:xfrm>
              <a:off x="3297660" y="133447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38" name="Rectangle 37">
              <a:extLst>
                <a:ext uri="{FF2B5EF4-FFF2-40B4-BE49-F238E27FC236}">
                  <a16:creationId xmlns:a16="http://schemas.microsoft.com/office/drawing/2014/main" id="{0E7A10EF-688C-4F7C-A75D-FB305991AEE2}"/>
                </a:ext>
              </a:extLst>
            </p:cNvPr>
            <p:cNvSpPr/>
            <p:nvPr/>
          </p:nvSpPr>
          <p:spPr>
            <a:xfrm>
              <a:off x="3615430" y="133123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40" name="Rectangle 39">
              <a:extLst>
                <a:ext uri="{FF2B5EF4-FFF2-40B4-BE49-F238E27FC236}">
                  <a16:creationId xmlns:a16="http://schemas.microsoft.com/office/drawing/2014/main" id="{76B101D4-94F8-43AC-83BE-6F235A24C477}"/>
                </a:ext>
              </a:extLst>
            </p:cNvPr>
            <p:cNvSpPr/>
            <p:nvPr/>
          </p:nvSpPr>
          <p:spPr>
            <a:xfrm>
              <a:off x="3946178" y="133123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42" name="Rectangle 41">
              <a:extLst>
                <a:ext uri="{FF2B5EF4-FFF2-40B4-BE49-F238E27FC236}">
                  <a16:creationId xmlns:a16="http://schemas.microsoft.com/office/drawing/2014/main" id="{05945483-4854-4495-A70E-12AA49AFEC4D}"/>
                </a:ext>
              </a:extLst>
            </p:cNvPr>
            <p:cNvSpPr/>
            <p:nvPr/>
          </p:nvSpPr>
          <p:spPr>
            <a:xfrm>
              <a:off x="4270437" y="133123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44" name="Rectangle 43">
              <a:extLst>
                <a:ext uri="{FF2B5EF4-FFF2-40B4-BE49-F238E27FC236}">
                  <a16:creationId xmlns:a16="http://schemas.microsoft.com/office/drawing/2014/main" id="{77AADE86-5E26-4619-B9E1-CC10B1080C10}"/>
                </a:ext>
              </a:extLst>
            </p:cNvPr>
            <p:cNvSpPr/>
            <p:nvPr/>
          </p:nvSpPr>
          <p:spPr>
            <a:xfrm>
              <a:off x="4588207" y="1326739"/>
              <a:ext cx="324259" cy="70536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46" name="Rectangle 45">
              <a:extLst>
                <a:ext uri="{FF2B5EF4-FFF2-40B4-BE49-F238E27FC236}">
                  <a16:creationId xmlns:a16="http://schemas.microsoft.com/office/drawing/2014/main" id="{2CD5262D-9234-4AB8-9B28-B2F08CF132AC}"/>
                </a:ext>
              </a:extLst>
            </p:cNvPr>
            <p:cNvSpPr/>
            <p:nvPr/>
          </p:nvSpPr>
          <p:spPr>
            <a:xfrm>
              <a:off x="4915693" y="1331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48" name="Rectangle 47">
              <a:extLst>
                <a:ext uri="{FF2B5EF4-FFF2-40B4-BE49-F238E27FC236}">
                  <a16:creationId xmlns:a16="http://schemas.microsoft.com/office/drawing/2014/main" id="{622AFEAA-0867-4375-B9CF-A46398B7F899}"/>
                </a:ext>
              </a:extLst>
            </p:cNvPr>
            <p:cNvSpPr/>
            <p:nvPr/>
          </p:nvSpPr>
          <p:spPr>
            <a:xfrm>
              <a:off x="5346959" y="1326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50" name="Rectangle 49">
              <a:extLst>
                <a:ext uri="{FF2B5EF4-FFF2-40B4-BE49-F238E27FC236}">
                  <a16:creationId xmlns:a16="http://schemas.microsoft.com/office/drawing/2014/main" id="{1F9B6196-4A79-4014-A341-D9CC7C943EE3}"/>
                </a:ext>
              </a:extLst>
            </p:cNvPr>
            <p:cNvSpPr/>
            <p:nvPr/>
          </p:nvSpPr>
          <p:spPr>
            <a:xfrm>
              <a:off x="5787940" y="1326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52" name="Rectangle 51">
              <a:extLst>
                <a:ext uri="{FF2B5EF4-FFF2-40B4-BE49-F238E27FC236}">
                  <a16:creationId xmlns:a16="http://schemas.microsoft.com/office/drawing/2014/main" id="{65D51AE5-5639-460F-84F1-762A22AF23D0}"/>
                </a:ext>
              </a:extLst>
            </p:cNvPr>
            <p:cNvSpPr/>
            <p:nvPr/>
          </p:nvSpPr>
          <p:spPr>
            <a:xfrm>
              <a:off x="6219206" y="1331235"/>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54" name="Rectangle 53">
              <a:extLst>
                <a:ext uri="{FF2B5EF4-FFF2-40B4-BE49-F238E27FC236}">
                  <a16:creationId xmlns:a16="http://schemas.microsoft.com/office/drawing/2014/main" id="{0F2615A4-791D-4DA4-BFA7-E2D9E7548009}"/>
                </a:ext>
              </a:extLst>
            </p:cNvPr>
            <p:cNvSpPr/>
            <p:nvPr/>
          </p:nvSpPr>
          <p:spPr>
            <a:xfrm>
              <a:off x="6643960" y="133344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56" name="Rectangle 55">
              <a:extLst>
                <a:ext uri="{FF2B5EF4-FFF2-40B4-BE49-F238E27FC236}">
                  <a16:creationId xmlns:a16="http://schemas.microsoft.com/office/drawing/2014/main" id="{C7D6201E-B4FF-4513-9550-4456EAA298BE}"/>
                </a:ext>
              </a:extLst>
            </p:cNvPr>
            <p:cNvSpPr/>
            <p:nvPr/>
          </p:nvSpPr>
          <p:spPr>
            <a:xfrm>
              <a:off x="7075226" y="132894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58" name="Rectangle 57">
              <a:extLst>
                <a:ext uri="{FF2B5EF4-FFF2-40B4-BE49-F238E27FC236}">
                  <a16:creationId xmlns:a16="http://schemas.microsoft.com/office/drawing/2014/main" id="{71F3BFC6-1F74-40AF-890D-EC64DD8B8715}"/>
                </a:ext>
              </a:extLst>
            </p:cNvPr>
            <p:cNvSpPr/>
            <p:nvPr/>
          </p:nvSpPr>
          <p:spPr>
            <a:xfrm>
              <a:off x="7516207" y="132894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59" name="Rectangle 58">
              <a:extLst>
                <a:ext uri="{FF2B5EF4-FFF2-40B4-BE49-F238E27FC236}">
                  <a16:creationId xmlns:a16="http://schemas.microsoft.com/office/drawing/2014/main" id="{E5CD4BCC-85E3-4959-BD10-1C1568B6B6C2}"/>
                </a:ext>
              </a:extLst>
            </p:cNvPr>
            <p:cNvSpPr/>
            <p:nvPr/>
          </p:nvSpPr>
          <p:spPr>
            <a:xfrm>
              <a:off x="7947473" y="1333441"/>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60" name="Rectangle 59">
              <a:extLst>
                <a:ext uri="{FF2B5EF4-FFF2-40B4-BE49-F238E27FC236}">
                  <a16:creationId xmlns:a16="http://schemas.microsoft.com/office/drawing/2014/main" id="{A03724F5-ECD0-4911-B685-987421C98F32}"/>
                </a:ext>
              </a:extLst>
            </p:cNvPr>
            <p:cNvSpPr/>
            <p:nvPr/>
          </p:nvSpPr>
          <p:spPr>
            <a:xfrm>
              <a:off x="8385227" y="132673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61" name="Rectangle 60">
              <a:extLst>
                <a:ext uri="{FF2B5EF4-FFF2-40B4-BE49-F238E27FC236}">
                  <a16:creationId xmlns:a16="http://schemas.microsoft.com/office/drawing/2014/main" id="{B2898CB2-6B9F-4063-9D5E-48C45847251A}"/>
                </a:ext>
              </a:extLst>
            </p:cNvPr>
            <p:cNvSpPr/>
            <p:nvPr/>
          </p:nvSpPr>
          <p:spPr>
            <a:xfrm>
              <a:off x="8816493" y="132224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62" name="Rectangle 61">
              <a:extLst>
                <a:ext uri="{FF2B5EF4-FFF2-40B4-BE49-F238E27FC236}">
                  <a16:creationId xmlns:a16="http://schemas.microsoft.com/office/drawing/2014/main" id="{CA5512BE-0F8E-41BC-935A-10B744836541}"/>
                </a:ext>
              </a:extLst>
            </p:cNvPr>
            <p:cNvSpPr/>
            <p:nvPr/>
          </p:nvSpPr>
          <p:spPr>
            <a:xfrm>
              <a:off x="9257474" y="132223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63" name="Rectangle 62">
              <a:extLst>
                <a:ext uri="{FF2B5EF4-FFF2-40B4-BE49-F238E27FC236}">
                  <a16:creationId xmlns:a16="http://schemas.microsoft.com/office/drawing/2014/main" id="{C3464DBD-419E-4A5F-89DE-9BDE1D8FDA36}"/>
                </a:ext>
              </a:extLst>
            </p:cNvPr>
            <p:cNvSpPr/>
            <p:nvPr/>
          </p:nvSpPr>
          <p:spPr>
            <a:xfrm>
              <a:off x="9688740" y="132673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64" name="Rectangle 63">
              <a:extLst>
                <a:ext uri="{FF2B5EF4-FFF2-40B4-BE49-F238E27FC236}">
                  <a16:creationId xmlns:a16="http://schemas.microsoft.com/office/drawing/2014/main" id="{8A7F1343-1FFB-4C2F-9A84-E89B6C6AC1D7}"/>
                </a:ext>
              </a:extLst>
            </p:cNvPr>
            <p:cNvSpPr/>
            <p:nvPr/>
          </p:nvSpPr>
          <p:spPr>
            <a:xfrm>
              <a:off x="10113494" y="132894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65" name="Rectangle 64">
              <a:extLst>
                <a:ext uri="{FF2B5EF4-FFF2-40B4-BE49-F238E27FC236}">
                  <a16:creationId xmlns:a16="http://schemas.microsoft.com/office/drawing/2014/main" id="{A7200B4D-42B3-4F51-8B74-398DA45E9AFE}"/>
                </a:ext>
              </a:extLst>
            </p:cNvPr>
            <p:cNvSpPr/>
            <p:nvPr/>
          </p:nvSpPr>
          <p:spPr>
            <a:xfrm>
              <a:off x="10544760" y="132444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66" name="Rectangle 65">
              <a:extLst>
                <a:ext uri="{FF2B5EF4-FFF2-40B4-BE49-F238E27FC236}">
                  <a16:creationId xmlns:a16="http://schemas.microsoft.com/office/drawing/2014/main" id="{1B58CB82-1413-4C47-9870-4B6A7E1E3361}"/>
                </a:ext>
              </a:extLst>
            </p:cNvPr>
            <p:cNvSpPr/>
            <p:nvPr/>
          </p:nvSpPr>
          <p:spPr>
            <a:xfrm>
              <a:off x="10985741" y="132444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67" name="Rectangle 66">
              <a:extLst>
                <a:ext uri="{FF2B5EF4-FFF2-40B4-BE49-F238E27FC236}">
                  <a16:creationId xmlns:a16="http://schemas.microsoft.com/office/drawing/2014/main" id="{0913F283-5443-4B2B-B286-93A08E678E49}"/>
                </a:ext>
              </a:extLst>
            </p:cNvPr>
            <p:cNvSpPr/>
            <p:nvPr/>
          </p:nvSpPr>
          <p:spPr>
            <a:xfrm>
              <a:off x="1997406" y="21867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68" name="Rectangle 67">
              <a:extLst>
                <a:ext uri="{FF2B5EF4-FFF2-40B4-BE49-F238E27FC236}">
                  <a16:creationId xmlns:a16="http://schemas.microsoft.com/office/drawing/2014/main" id="{F5BC3D3E-F815-40A4-8922-2240823D5732}"/>
                </a:ext>
              </a:extLst>
            </p:cNvPr>
            <p:cNvSpPr/>
            <p:nvPr/>
          </p:nvSpPr>
          <p:spPr>
            <a:xfrm>
              <a:off x="2321665" y="21867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69" name="Rectangle 68">
              <a:extLst>
                <a:ext uri="{FF2B5EF4-FFF2-40B4-BE49-F238E27FC236}">
                  <a16:creationId xmlns:a16="http://schemas.microsoft.com/office/drawing/2014/main" id="{5EA3B64D-BF5D-4788-BF26-CD405D890E6B}"/>
                </a:ext>
              </a:extLst>
            </p:cNvPr>
            <p:cNvSpPr/>
            <p:nvPr/>
          </p:nvSpPr>
          <p:spPr>
            <a:xfrm>
              <a:off x="2639435" y="218352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70" name="Rectangle 69">
              <a:extLst>
                <a:ext uri="{FF2B5EF4-FFF2-40B4-BE49-F238E27FC236}">
                  <a16:creationId xmlns:a16="http://schemas.microsoft.com/office/drawing/2014/main" id="{76B8F118-B7FC-4E26-993C-0B2F8FD86B53}"/>
                </a:ext>
              </a:extLst>
            </p:cNvPr>
            <p:cNvSpPr/>
            <p:nvPr/>
          </p:nvSpPr>
          <p:spPr>
            <a:xfrm>
              <a:off x="2966921" y="21867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71" name="Rectangle 70">
              <a:extLst>
                <a:ext uri="{FF2B5EF4-FFF2-40B4-BE49-F238E27FC236}">
                  <a16:creationId xmlns:a16="http://schemas.microsoft.com/office/drawing/2014/main" id="{E138DA32-CC6E-4821-AC8C-F98D4E23F10D}"/>
                </a:ext>
              </a:extLst>
            </p:cNvPr>
            <p:cNvSpPr/>
            <p:nvPr/>
          </p:nvSpPr>
          <p:spPr>
            <a:xfrm>
              <a:off x="3291180" y="2186773"/>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72" name="Rectangle 71">
              <a:extLst>
                <a:ext uri="{FF2B5EF4-FFF2-40B4-BE49-F238E27FC236}">
                  <a16:creationId xmlns:a16="http://schemas.microsoft.com/office/drawing/2014/main" id="{A867EF7F-E4BD-465D-9729-DE5B02D0FF2F}"/>
                </a:ext>
              </a:extLst>
            </p:cNvPr>
            <p:cNvSpPr/>
            <p:nvPr/>
          </p:nvSpPr>
          <p:spPr>
            <a:xfrm>
              <a:off x="3608950" y="218352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73" name="Rectangle 72">
              <a:extLst>
                <a:ext uri="{FF2B5EF4-FFF2-40B4-BE49-F238E27FC236}">
                  <a16:creationId xmlns:a16="http://schemas.microsoft.com/office/drawing/2014/main" id="{EBAA5782-E950-4CB8-8DD9-7898CD8A3B94}"/>
                </a:ext>
              </a:extLst>
            </p:cNvPr>
            <p:cNvSpPr/>
            <p:nvPr/>
          </p:nvSpPr>
          <p:spPr>
            <a:xfrm>
              <a:off x="3939698" y="218352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74" name="Rectangle 73">
              <a:extLst>
                <a:ext uri="{FF2B5EF4-FFF2-40B4-BE49-F238E27FC236}">
                  <a16:creationId xmlns:a16="http://schemas.microsoft.com/office/drawing/2014/main" id="{CA6D5505-9F8C-417F-B6AB-ED70084C9B57}"/>
                </a:ext>
              </a:extLst>
            </p:cNvPr>
            <p:cNvSpPr/>
            <p:nvPr/>
          </p:nvSpPr>
          <p:spPr>
            <a:xfrm>
              <a:off x="4263957" y="2183529"/>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75" name="Rectangle 74">
              <a:extLst>
                <a:ext uri="{FF2B5EF4-FFF2-40B4-BE49-F238E27FC236}">
                  <a16:creationId xmlns:a16="http://schemas.microsoft.com/office/drawing/2014/main" id="{0148579A-EE0B-48A2-B87D-F292AFC3D3EA}"/>
                </a:ext>
              </a:extLst>
            </p:cNvPr>
            <p:cNvSpPr/>
            <p:nvPr/>
          </p:nvSpPr>
          <p:spPr>
            <a:xfrm>
              <a:off x="4581727" y="2179033"/>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76" name="Rectangle 75">
              <a:extLst>
                <a:ext uri="{FF2B5EF4-FFF2-40B4-BE49-F238E27FC236}">
                  <a16:creationId xmlns:a16="http://schemas.microsoft.com/office/drawing/2014/main" id="{9AAA3858-7FED-4587-9317-CDD2BDF0B33B}"/>
                </a:ext>
              </a:extLst>
            </p:cNvPr>
            <p:cNvSpPr/>
            <p:nvPr/>
          </p:nvSpPr>
          <p:spPr>
            <a:xfrm>
              <a:off x="4909213" y="21835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77" name="Rectangle 76">
              <a:extLst>
                <a:ext uri="{FF2B5EF4-FFF2-40B4-BE49-F238E27FC236}">
                  <a16:creationId xmlns:a16="http://schemas.microsoft.com/office/drawing/2014/main" id="{82A9D2A6-44BE-4B8C-AB8D-3CC896164D6D}"/>
                </a:ext>
              </a:extLst>
            </p:cNvPr>
            <p:cNvSpPr/>
            <p:nvPr/>
          </p:nvSpPr>
          <p:spPr>
            <a:xfrm>
              <a:off x="5340479" y="21790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78" name="Rectangle 77">
              <a:extLst>
                <a:ext uri="{FF2B5EF4-FFF2-40B4-BE49-F238E27FC236}">
                  <a16:creationId xmlns:a16="http://schemas.microsoft.com/office/drawing/2014/main" id="{A31D6666-8F8F-463B-8E7D-747E01C4855E}"/>
                </a:ext>
              </a:extLst>
            </p:cNvPr>
            <p:cNvSpPr/>
            <p:nvPr/>
          </p:nvSpPr>
          <p:spPr>
            <a:xfrm>
              <a:off x="5781460" y="21790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79" name="Rectangle 78">
              <a:extLst>
                <a:ext uri="{FF2B5EF4-FFF2-40B4-BE49-F238E27FC236}">
                  <a16:creationId xmlns:a16="http://schemas.microsoft.com/office/drawing/2014/main" id="{D58FEA57-1479-4F75-BB72-92E46F685591}"/>
                </a:ext>
              </a:extLst>
            </p:cNvPr>
            <p:cNvSpPr/>
            <p:nvPr/>
          </p:nvSpPr>
          <p:spPr>
            <a:xfrm>
              <a:off x="6212726" y="21835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80" name="Rectangle 79">
              <a:extLst>
                <a:ext uri="{FF2B5EF4-FFF2-40B4-BE49-F238E27FC236}">
                  <a16:creationId xmlns:a16="http://schemas.microsoft.com/office/drawing/2014/main" id="{F924627B-F77F-4E9D-81F9-D49547242E71}"/>
                </a:ext>
              </a:extLst>
            </p:cNvPr>
            <p:cNvSpPr/>
            <p:nvPr/>
          </p:nvSpPr>
          <p:spPr>
            <a:xfrm>
              <a:off x="6637480" y="21857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81" name="Rectangle 80">
              <a:extLst>
                <a:ext uri="{FF2B5EF4-FFF2-40B4-BE49-F238E27FC236}">
                  <a16:creationId xmlns:a16="http://schemas.microsoft.com/office/drawing/2014/main" id="{3F61CF7F-7072-4C94-95BA-0C12D4964EB7}"/>
                </a:ext>
              </a:extLst>
            </p:cNvPr>
            <p:cNvSpPr/>
            <p:nvPr/>
          </p:nvSpPr>
          <p:spPr>
            <a:xfrm>
              <a:off x="7068746" y="21812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82" name="Rectangle 81">
              <a:extLst>
                <a:ext uri="{FF2B5EF4-FFF2-40B4-BE49-F238E27FC236}">
                  <a16:creationId xmlns:a16="http://schemas.microsoft.com/office/drawing/2014/main" id="{36AE0E44-4A65-4E72-B600-0F6C980FBAED}"/>
                </a:ext>
              </a:extLst>
            </p:cNvPr>
            <p:cNvSpPr/>
            <p:nvPr/>
          </p:nvSpPr>
          <p:spPr>
            <a:xfrm>
              <a:off x="7509727" y="21812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83" name="Rectangle 82">
              <a:extLst>
                <a:ext uri="{FF2B5EF4-FFF2-40B4-BE49-F238E27FC236}">
                  <a16:creationId xmlns:a16="http://schemas.microsoft.com/office/drawing/2014/main" id="{1801C600-6517-4975-9247-A9D9A8314C96}"/>
                </a:ext>
              </a:extLst>
            </p:cNvPr>
            <p:cNvSpPr/>
            <p:nvPr/>
          </p:nvSpPr>
          <p:spPr>
            <a:xfrm>
              <a:off x="7940993" y="2185735"/>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84" name="Rectangle 83">
              <a:extLst>
                <a:ext uri="{FF2B5EF4-FFF2-40B4-BE49-F238E27FC236}">
                  <a16:creationId xmlns:a16="http://schemas.microsoft.com/office/drawing/2014/main" id="{20561F0B-C17D-40D4-84FF-D01D9C8695A0}"/>
                </a:ext>
              </a:extLst>
            </p:cNvPr>
            <p:cNvSpPr/>
            <p:nvPr/>
          </p:nvSpPr>
          <p:spPr>
            <a:xfrm>
              <a:off x="8378747" y="217903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85" name="Rectangle 84">
              <a:extLst>
                <a:ext uri="{FF2B5EF4-FFF2-40B4-BE49-F238E27FC236}">
                  <a16:creationId xmlns:a16="http://schemas.microsoft.com/office/drawing/2014/main" id="{776AE8DA-3EE4-43F3-B494-3096173BB366}"/>
                </a:ext>
              </a:extLst>
            </p:cNvPr>
            <p:cNvSpPr/>
            <p:nvPr/>
          </p:nvSpPr>
          <p:spPr>
            <a:xfrm>
              <a:off x="8810013" y="217453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86" name="Rectangle 85">
              <a:extLst>
                <a:ext uri="{FF2B5EF4-FFF2-40B4-BE49-F238E27FC236}">
                  <a16:creationId xmlns:a16="http://schemas.microsoft.com/office/drawing/2014/main" id="{871BCDBF-AC91-4C58-91DC-DCB1278A574C}"/>
                </a:ext>
              </a:extLst>
            </p:cNvPr>
            <p:cNvSpPr/>
            <p:nvPr/>
          </p:nvSpPr>
          <p:spPr>
            <a:xfrm>
              <a:off x="9250994" y="217453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87" name="Rectangle 86">
              <a:extLst>
                <a:ext uri="{FF2B5EF4-FFF2-40B4-BE49-F238E27FC236}">
                  <a16:creationId xmlns:a16="http://schemas.microsoft.com/office/drawing/2014/main" id="{753ECB55-A9EF-4D47-8E5B-1E327DC04574}"/>
                </a:ext>
              </a:extLst>
            </p:cNvPr>
            <p:cNvSpPr/>
            <p:nvPr/>
          </p:nvSpPr>
          <p:spPr>
            <a:xfrm>
              <a:off x="9682260" y="2179031"/>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88" name="Rectangle 87">
              <a:extLst>
                <a:ext uri="{FF2B5EF4-FFF2-40B4-BE49-F238E27FC236}">
                  <a16:creationId xmlns:a16="http://schemas.microsoft.com/office/drawing/2014/main" id="{9DA179FD-2444-450A-A277-7971B56D2C54}"/>
                </a:ext>
              </a:extLst>
            </p:cNvPr>
            <p:cNvSpPr/>
            <p:nvPr/>
          </p:nvSpPr>
          <p:spPr>
            <a:xfrm>
              <a:off x="10107014" y="218123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89" name="Rectangle 88">
              <a:extLst>
                <a:ext uri="{FF2B5EF4-FFF2-40B4-BE49-F238E27FC236}">
                  <a16:creationId xmlns:a16="http://schemas.microsoft.com/office/drawing/2014/main" id="{B42060E7-7FD2-4005-9FC6-A208AAF16C1B}"/>
                </a:ext>
              </a:extLst>
            </p:cNvPr>
            <p:cNvSpPr/>
            <p:nvPr/>
          </p:nvSpPr>
          <p:spPr>
            <a:xfrm>
              <a:off x="10538280" y="217674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90" name="Rectangle 89">
              <a:extLst>
                <a:ext uri="{FF2B5EF4-FFF2-40B4-BE49-F238E27FC236}">
                  <a16:creationId xmlns:a16="http://schemas.microsoft.com/office/drawing/2014/main" id="{7F62A1C5-94F8-4ABB-9D94-7E6FADC93CC9}"/>
                </a:ext>
              </a:extLst>
            </p:cNvPr>
            <p:cNvSpPr/>
            <p:nvPr/>
          </p:nvSpPr>
          <p:spPr>
            <a:xfrm>
              <a:off x="10979261" y="217673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grpSp>
    </p:spTree>
    <p:extLst>
      <p:ext uri="{BB962C8B-B14F-4D97-AF65-F5344CB8AC3E}">
        <p14:creationId xmlns:p14="http://schemas.microsoft.com/office/powerpoint/2010/main" val="176110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C6E71-4E0E-40AC-8FA9-45C73B0C61D9}"/>
              </a:ext>
            </a:extLst>
          </p:cNvPr>
          <p:cNvGrpSpPr/>
          <p:nvPr/>
        </p:nvGrpSpPr>
        <p:grpSpPr>
          <a:xfrm>
            <a:off x="97276" y="264301"/>
            <a:ext cx="11951789" cy="6268304"/>
            <a:chOff x="97276" y="264301"/>
            <a:chExt cx="11951789" cy="6268304"/>
          </a:xfrm>
        </p:grpSpPr>
        <p:sp>
          <p:nvSpPr>
            <p:cNvPr id="3" name="Rectangle 2">
              <a:extLst>
                <a:ext uri="{FF2B5EF4-FFF2-40B4-BE49-F238E27FC236}">
                  <a16:creationId xmlns:a16="http://schemas.microsoft.com/office/drawing/2014/main" id="{3F4113D1-72F9-4332-B856-90F6FBDFCD11}"/>
                </a:ext>
              </a:extLst>
            </p:cNvPr>
            <p:cNvSpPr/>
            <p:nvPr/>
          </p:nvSpPr>
          <p:spPr>
            <a:xfrm>
              <a:off x="97276" y="264301"/>
              <a:ext cx="11951789" cy="626830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TextBox 14">
              <a:extLst>
                <a:ext uri="{FF2B5EF4-FFF2-40B4-BE49-F238E27FC236}">
                  <a16:creationId xmlns:a16="http://schemas.microsoft.com/office/drawing/2014/main" id="{A7DF0D85-2BD0-495C-AFDD-7732E983A722}"/>
                </a:ext>
              </a:extLst>
            </p:cNvPr>
            <p:cNvSpPr txBox="1"/>
            <p:nvPr/>
          </p:nvSpPr>
          <p:spPr>
            <a:xfrm>
              <a:off x="330735" y="4702970"/>
              <a:ext cx="1789890" cy="369332"/>
            </a:xfrm>
            <a:prstGeom prst="rect">
              <a:avLst/>
            </a:prstGeom>
            <a:noFill/>
          </p:spPr>
          <p:txBody>
            <a:bodyPr wrap="square" rtlCol="0">
              <a:spAutoFit/>
            </a:bodyPr>
            <a:lstStyle/>
            <a:p>
              <a:r>
                <a:rPr lang="en-CA" dirty="0"/>
                <a:t># of Alien Races</a:t>
              </a:r>
            </a:p>
          </p:txBody>
        </p:sp>
        <p:sp>
          <p:nvSpPr>
            <p:cNvPr id="217" name="Rectangle 216">
              <a:extLst>
                <a:ext uri="{FF2B5EF4-FFF2-40B4-BE49-F238E27FC236}">
                  <a16:creationId xmlns:a16="http://schemas.microsoft.com/office/drawing/2014/main" id="{A04E4659-BBF6-43AF-859D-1E1E609FFAAA}"/>
                </a:ext>
              </a:extLst>
            </p:cNvPr>
            <p:cNvSpPr/>
            <p:nvPr/>
          </p:nvSpPr>
          <p:spPr>
            <a:xfrm>
              <a:off x="2003886" y="453295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219" name="Rectangle 218">
              <a:extLst>
                <a:ext uri="{FF2B5EF4-FFF2-40B4-BE49-F238E27FC236}">
                  <a16:creationId xmlns:a16="http://schemas.microsoft.com/office/drawing/2014/main" id="{94546FDE-BBA4-485F-8BE7-FC41219722C4}"/>
                </a:ext>
              </a:extLst>
            </p:cNvPr>
            <p:cNvSpPr/>
            <p:nvPr/>
          </p:nvSpPr>
          <p:spPr>
            <a:xfrm>
              <a:off x="2328145" y="453295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221" name="Rectangle 220">
              <a:extLst>
                <a:ext uri="{FF2B5EF4-FFF2-40B4-BE49-F238E27FC236}">
                  <a16:creationId xmlns:a16="http://schemas.microsoft.com/office/drawing/2014/main" id="{8306B1B6-8F98-41C8-BE83-9DE34F2047B6}"/>
                </a:ext>
              </a:extLst>
            </p:cNvPr>
            <p:cNvSpPr/>
            <p:nvPr/>
          </p:nvSpPr>
          <p:spPr>
            <a:xfrm>
              <a:off x="2645915" y="4529712"/>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223" name="Rectangle 222">
              <a:extLst>
                <a:ext uri="{FF2B5EF4-FFF2-40B4-BE49-F238E27FC236}">
                  <a16:creationId xmlns:a16="http://schemas.microsoft.com/office/drawing/2014/main" id="{59596D03-3D5E-4314-99EC-FECDB540C593}"/>
                </a:ext>
              </a:extLst>
            </p:cNvPr>
            <p:cNvSpPr/>
            <p:nvPr/>
          </p:nvSpPr>
          <p:spPr>
            <a:xfrm>
              <a:off x="2973401" y="453295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25" name="Rectangle 224">
              <a:extLst>
                <a:ext uri="{FF2B5EF4-FFF2-40B4-BE49-F238E27FC236}">
                  <a16:creationId xmlns:a16="http://schemas.microsoft.com/office/drawing/2014/main" id="{6F3B1977-FE69-4314-8950-8B119C3A7887}"/>
                </a:ext>
              </a:extLst>
            </p:cNvPr>
            <p:cNvSpPr/>
            <p:nvPr/>
          </p:nvSpPr>
          <p:spPr>
            <a:xfrm>
              <a:off x="3297660" y="4532956"/>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27" name="Rectangle 226">
              <a:extLst>
                <a:ext uri="{FF2B5EF4-FFF2-40B4-BE49-F238E27FC236}">
                  <a16:creationId xmlns:a16="http://schemas.microsoft.com/office/drawing/2014/main" id="{F849411C-A4AB-4DB5-B8EA-4159001CD8EC}"/>
                </a:ext>
              </a:extLst>
            </p:cNvPr>
            <p:cNvSpPr/>
            <p:nvPr/>
          </p:nvSpPr>
          <p:spPr>
            <a:xfrm>
              <a:off x="3615430" y="4529712"/>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29" name="Rectangle 228">
              <a:extLst>
                <a:ext uri="{FF2B5EF4-FFF2-40B4-BE49-F238E27FC236}">
                  <a16:creationId xmlns:a16="http://schemas.microsoft.com/office/drawing/2014/main" id="{46F17AB3-6133-45F7-A841-E9AC2B5DCB38}"/>
                </a:ext>
              </a:extLst>
            </p:cNvPr>
            <p:cNvSpPr/>
            <p:nvPr/>
          </p:nvSpPr>
          <p:spPr>
            <a:xfrm>
              <a:off x="3946178" y="4529712"/>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31" name="Rectangle 230">
              <a:extLst>
                <a:ext uri="{FF2B5EF4-FFF2-40B4-BE49-F238E27FC236}">
                  <a16:creationId xmlns:a16="http://schemas.microsoft.com/office/drawing/2014/main" id="{B864CF75-CD22-488D-AFEB-0B15BE0839A3}"/>
                </a:ext>
              </a:extLst>
            </p:cNvPr>
            <p:cNvSpPr/>
            <p:nvPr/>
          </p:nvSpPr>
          <p:spPr>
            <a:xfrm>
              <a:off x="4270437" y="4529712"/>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35" name="Rectangle 234">
              <a:extLst>
                <a:ext uri="{FF2B5EF4-FFF2-40B4-BE49-F238E27FC236}">
                  <a16:creationId xmlns:a16="http://schemas.microsoft.com/office/drawing/2014/main" id="{1A9FDBB8-E5EA-442B-A39B-5F7FE59EBB92}"/>
                </a:ext>
              </a:extLst>
            </p:cNvPr>
            <p:cNvSpPr/>
            <p:nvPr/>
          </p:nvSpPr>
          <p:spPr>
            <a:xfrm>
              <a:off x="5245207" y="4529712"/>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237" name="Rectangle 236">
              <a:extLst>
                <a:ext uri="{FF2B5EF4-FFF2-40B4-BE49-F238E27FC236}">
                  <a16:creationId xmlns:a16="http://schemas.microsoft.com/office/drawing/2014/main" id="{677FFD83-C612-4C92-978B-897E702D35A8}"/>
                </a:ext>
              </a:extLst>
            </p:cNvPr>
            <p:cNvSpPr/>
            <p:nvPr/>
          </p:nvSpPr>
          <p:spPr>
            <a:xfrm>
              <a:off x="5676473" y="4525215"/>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239" name="Rectangle 238">
              <a:extLst>
                <a:ext uri="{FF2B5EF4-FFF2-40B4-BE49-F238E27FC236}">
                  <a16:creationId xmlns:a16="http://schemas.microsoft.com/office/drawing/2014/main" id="{674806F5-1FBC-4780-9609-3EFA18812DA4}"/>
                </a:ext>
              </a:extLst>
            </p:cNvPr>
            <p:cNvSpPr/>
            <p:nvPr/>
          </p:nvSpPr>
          <p:spPr>
            <a:xfrm>
              <a:off x="6117454" y="4525214"/>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241" name="Rectangle 240">
              <a:extLst>
                <a:ext uri="{FF2B5EF4-FFF2-40B4-BE49-F238E27FC236}">
                  <a16:creationId xmlns:a16="http://schemas.microsoft.com/office/drawing/2014/main" id="{F25B1E64-1BC8-4A72-8CD4-F7EE97A2FB50}"/>
                </a:ext>
              </a:extLst>
            </p:cNvPr>
            <p:cNvSpPr/>
            <p:nvPr/>
          </p:nvSpPr>
          <p:spPr>
            <a:xfrm>
              <a:off x="6548720" y="4529712"/>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243" name="Rectangle 242">
              <a:extLst>
                <a:ext uri="{FF2B5EF4-FFF2-40B4-BE49-F238E27FC236}">
                  <a16:creationId xmlns:a16="http://schemas.microsoft.com/office/drawing/2014/main" id="{140342E0-0A4D-41D2-87E8-6EA593BC0B9E}"/>
                </a:ext>
              </a:extLst>
            </p:cNvPr>
            <p:cNvSpPr/>
            <p:nvPr/>
          </p:nvSpPr>
          <p:spPr>
            <a:xfrm>
              <a:off x="6973474" y="4531918"/>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245" name="Rectangle 244">
              <a:extLst>
                <a:ext uri="{FF2B5EF4-FFF2-40B4-BE49-F238E27FC236}">
                  <a16:creationId xmlns:a16="http://schemas.microsoft.com/office/drawing/2014/main" id="{6FA56B77-3A1D-4C63-B2E2-2CC290430569}"/>
                </a:ext>
              </a:extLst>
            </p:cNvPr>
            <p:cNvSpPr/>
            <p:nvPr/>
          </p:nvSpPr>
          <p:spPr>
            <a:xfrm>
              <a:off x="7404740" y="4527421"/>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247" name="Rectangle 246">
              <a:extLst>
                <a:ext uri="{FF2B5EF4-FFF2-40B4-BE49-F238E27FC236}">
                  <a16:creationId xmlns:a16="http://schemas.microsoft.com/office/drawing/2014/main" id="{DF1DF8D3-8D8F-47A7-918E-963C478F9F93}"/>
                </a:ext>
              </a:extLst>
            </p:cNvPr>
            <p:cNvSpPr/>
            <p:nvPr/>
          </p:nvSpPr>
          <p:spPr>
            <a:xfrm>
              <a:off x="7845721" y="4527420"/>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249" name="Rectangle 248">
              <a:extLst>
                <a:ext uri="{FF2B5EF4-FFF2-40B4-BE49-F238E27FC236}">
                  <a16:creationId xmlns:a16="http://schemas.microsoft.com/office/drawing/2014/main" id="{161EB027-9C70-4BDC-BF65-E4F0F71A4CEF}"/>
                </a:ext>
              </a:extLst>
            </p:cNvPr>
            <p:cNvSpPr/>
            <p:nvPr/>
          </p:nvSpPr>
          <p:spPr>
            <a:xfrm>
              <a:off x="8276987" y="4531918"/>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251" name="Rectangle 250">
              <a:extLst>
                <a:ext uri="{FF2B5EF4-FFF2-40B4-BE49-F238E27FC236}">
                  <a16:creationId xmlns:a16="http://schemas.microsoft.com/office/drawing/2014/main" id="{C49D0A6B-89DC-4970-B1AA-90EA4620EFB2}"/>
                </a:ext>
              </a:extLst>
            </p:cNvPr>
            <p:cNvSpPr/>
            <p:nvPr/>
          </p:nvSpPr>
          <p:spPr>
            <a:xfrm>
              <a:off x="8714741" y="4525214"/>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253" name="Rectangle 252">
              <a:extLst>
                <a:ext uri="{FF2B5EF4-FFF2-40B4-BE49-F238E27FC236}">
                  <a16:creationId xmlns:a16="http://schemas.microsoft.com/office/drawing/2014/main" id="{7B3F5123-969A-4743-A224-1CE51C87FA3D}"/>
                </a:ext>
              </a:extLst>
            </p:cNvPr>
            <p:cNvSpPr/>
            <p:nvPr/>
          </p:nvSpPr>
          <p:spPr>
            <a:xfrm>
              <a:off x="9146007" y="4520717"/>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255" name="Rectangle 254">
              <a:extLst>
                <a:ext uri="{FF2B5EF4-FFF2-40B4-BE49-F238E27FC236}">
                  <a16:creationId xmlns:a16="http://schemas.microsoft.com/office/drawing/2014/main" id="{C811E2C5-6580-4970-8B66-EBFA30C64B36}"/>
                </a:ext>
              </a:extLst>
            </p:cNvPr>
            <p:cNvSpPr/>
            <p:nvPr/>
          </p:nvSpPr>
          <p:spPr>
            <a:xfrm>
              <a:off x="9586988" y="4520716"/>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257" name="Rectangle 256">
              <a:extLst>
                <a:ext uri="{FF2B5EF4-FFF2-40B4-BE49-F238E27FC236}">
                  <a16:creationId xmlns:a16="http://schemas.microsoft.com/office/drawing/2014/main" id="{A5DA6DF9-A49D-4120-AB2A-676159C0B3DC}"/>
                </a:ext>
              </a:extLst>
            </p:cNvPr>
            <p:cNvSpPr/>
            <p:nvPr/>
          </p:nvSpPr>
          <p:spPr>
            <a:xfrm>
              <a:off x="10018254" y="4525214"/>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259" name="Rectangle 258">
              <a:extLst>
                <a:ext uri="{FF2B5EF4-FFF2-40B4-BE49-F238E27FC236}">
                  <a16:creationId xmlns:a16="http://schemas.microsoft.com/office/drawing/2014/main" id="{F070B086-AC0C-4C66-A1F8-760B29FC8A02}"/>
                </a:ext>
              </a:extLst>
            </p:cNvPr>
            <p:cNvSpPr/>
            <p:nvPr/>
          </p:nvSpPr>
          <p:spPr>
            <a:xfrm>
              <a:off x="10443008" y="4527420"/>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261" name="Rectangle 260">
              <a:extLst>
                <a:ext uri="{FF2B5EF4-FFF2-40B4-BE49-F238E27FC236}">
                  <a16:creationId xmlns:a16="http://schemas.microsoft.com/office/drawing/2014/main" id="{E5465EFC-5B69-43EB-85E7-73B92B04B628}"/>
                </a:ext>
              </a:extLst>
            </p:cNvPr>
            <p:cNvSpPr/>
            <p:nvPr/>
          </p:nvSpPr>
          <p:spPr>
            <a:xfrm>
              <a:off x="10874274" y="4522923"/>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4" name="Rectangle 3">
              <a:extLst>
                <a:ext uri="{FF2B5EF4-FFF2-40B4-BE49-F238E27FC236}">
                  <a16:creationId xmlns:a16="http://schemas.microsoft.com/office/drawing/2014/main" id="{6779BBC1-219E-4582-B7D9-7E860770CF4C}"/>
                </a:ext>
              </a:extLst>
            </p:cNvPr>
            <p:cNvSpPr/>
            <p:nvPr/>
          </p:nvSpPr>
          <p:spPr>
            <a:xfrm>
              <a:off x="4595835" y="4533828"/>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5" name="Rectangle 4">
              <a:extLst>
                <a:ext uri="{FF2B5EF4-FFF2-40B4-BE49-F238E27FC236}">
                  <a16:creationId xmlns:a16="http://schemas.microsoft.com/office/drawing/2014/main" id="{94BDE50F-734C-4D9E-8640-A1AFBCE67ED3}"/>
                </a:ext>
              </a:extLst>
            </p:cNvPr>
            <p:cNvSpPr/>
            <p:nvPr/>
          </p:nvSpPr>
          <p:spPr>
            <a:xfrm>
              <a:off x="4921675" y="4530662"/>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0" name="TextBox 9">
              <a:extLst>
                <a:ext uri="{FF2B5EF4-FFF2-40B4-BE49-F238E27FC236}">
                  <a16:creationId xmlns:a16="http://schemas.microsoft.com/office/drawing/2014/main" id="{071D5EBA-DED1-440F-B288-6D524DC71F92}"/>
                </a:ext>
              </a:extLst>
            </p:cNvPr>
            <p:cNvSpPr txBox="1"/>
            <p:nvPr/>
          </p:nvSpPr>
          <p:spPr>
            <a:xfrm>
              <a:off x="330735" y="5616093"/>
              <a:ext cx="1789890" cy="369332"/>
            </a:xfrm>
            <a:prstGeom prst="rect">
              <a:avLst/>
            </a:prstGeom>
            <a:noFill/>
          </p:spPr>
          <p:txBody>
            <a:bodyPr wrap="square" rtlCol="0">
              <a:spAutoFit/>
            </a:bodyPr>
            <a:lstStyle/>
            <a:p>
              <a:r>
                <a:rPr lang="en-CA" dirty="0"/>
                <a:t>Star Wars</a:t>
              </a:r>
            </a:p>
          </p:txBody>
        </p:sp>
        <p:sp>
          <p:nvSpPr>
            <p:cNvPr id="19" name="Rectangle 18">
              <a:extLst>
                <a:ext uri="{FF2B5EF4-FFF2-40B4-BE49-F238E27FC236}">
                  <a16:creationId xmlns:a16="http://schemas.microsoft.com/office/drawing/2014/main" id="{870069E7-5115-415C-B67E-DF0C3A66F5A1}"/>
                </a:ext>
              </a:extLst>
            </p:cNvPr>
            <p:cNvSpPr/>
            <p:nvPr/>
          </p:nvSpPr>
          <p:spPr>
            <a:xfrm>
              <a:off x="1998284" y="5438390"/>
              <a:ext cx="2462496"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21" name="TextBox 20">
              <a:extLst>
                <a:ext uri="{FF2B5EF4-FFF2-40B4-BE49-F238E27FC236}">
                  <a16:creationId xmlns:a16="http://schemas.microsoft.com/office/drawing/2014/main" id="{8E140763-7ACD-41A4-8948-739870380DC6}"/>
                </a:ext>
              </a:extLst>
            </p:cNvPr>
            <p:cNvSpPr txBox="1"/>
            <p:nvPr/>
          </p:nvSpPr>
          <p:spPr>
            <a:xfrm>
              <a:off x="330735" y="3783356"/>
              <a:ext cx="1531016" cy="646331"/>
            </a:xfrm>
            <a:prstGeom prst="rect">
              <a:avLst/>
            </a:prstGeom>
            <a:noFill/>
          </p:spPr>
          <p:txBody>
            <a:bodyPr wrap="square" rtlCol="0">
              <a:spAutoFit/>
            </a:bodyPr>
            <a:lstStyle/>
            <a:p>
              <a:r>
                <a:rPr lang="en-CA" dirty="0"/>
                <a:t># of Cards Playable</a:t>
              </a:r>
            </a:p>
          </p:txBody>
        </p:sp>
        <p:sp>
          <p:nvSpPr>
            <p:cNvPr id="23" name="Rectangle 22">
              <a:extLst>
                <a:ext uri="{FF2B5EF4-FFF2-40B4-BE49-F238E27FC236}">
                  <a16:creationId xmlns:a16="http://schemas.microsoft.com/office/drawing/2014/main" id="{77291B62-14CE-480E-AAD9-E9098E7492B1}"/>
                </a:ext>
              </a:extLst>
            </p:cNvPr>
            <p:cNvSpPr/>
            <p:nvPr/>
          </p:nvSpPr>
          <p:spPr>
            <a:xfrm>
              <a:off x="1998284" y="3818521"/>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A6C06E12-21F2-45DF-8E9B-6DE3FF750CD5}"/>
                </a:ext>
              </a:extLst>
            </p:cNvPr>
            <p:cNvSpPr txBox="1"/>
            <p:nvPr/>
          </p:nvSpPr>
          <p:spPr>
            <a:xfrm>
              <a:off x="282272" y="2973072"/>
              <a:ext cx="1531016" cy="369332"/>
            </a:xfrm>
            <a:prstGeom prst="rect">
              <a:avLst/>
            </a:prstGeom>
            <a:noFill/>
          </p:spPr>
          <p:txBody>
            <a:bodyPr wrap="square" rtlCol="0">
              <a:spAutoFit/>
            </a:bodyPr>
            <a:lstStyle/>
            <a:p>
              <a:r>
                <a:rPr lang="en-CA" dirty="0"/>
                <a:t>Dice modifier</a:t>
              </a:r>
            </a:p>
          </p:txBody>
        </p:sp>
        <p:sp>
          <p:nvSpPr>
            <p:cNvPr id="27" name="Rectangle 26">
              <a:extLst>
                <a:ext uri="{FF2B5EF4-FFF2-40B4-BE49-F238E27FC236}">
                  <a16:creationId xmlns:a16="http://schemas.microsoft.com/office/drawing/2014/main" id="{4C16C792-97ED-47F3-AB1F-4486E7539B6D}"/>
                </a:ext>
              </a:extLst>
            </p:cNvPr>
            <p:cNvSpPr/>
            <p:nvPr/>
          </p:nvSpPr>
          <p:spPr>
            <a:xfrm>
              <a:off x="1998284" y="2875733"/>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29" name="Rectangle 28">
              <a:extLst>
                <a:ext uri="{FF2B5EF4-FFF2-40B4-BE49-F238E27FC236}">
                  <a16:creationId xmlns:a16="http://schemas.microsoft.com/office/drawing/2014/main" id="{59F8CDF1-0DC8-4835-AF39-61A611CE5CE6}"/>
                </a:ext>
              </a:extLst>
            </p:cNvPr>
            <p:cNvSpPr/>
            <p:nvPr/>
          </p:nvSpPr>
          <p:spPr>
            <a:xfrm>
              <a:off x="1998284" y="1932945"/>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TextBox 30">
              <a:extLst>
                <a:ext uri="{FF2B5EF4-FFF2-40B4-BE49-F238E27FC236}">
                  <a16:creationId xmlns:a16="http://schemas.microsoft.com/office/drawing/2014/main" id="{497E3BD3-51B7-4E1F-B4F2-4FADEB7A253B}"/>
                </a:ext>
              </a:extLst>
            </p:cNvPr>
            <p:cNvSpPr txBox="1"/>
            <p:nvPr/>
          </p:nvSpPr>
          <p:spPr>
            <a:xfrm>
              <a:off x="330735" y="1756267"/>
              <a:ext cx="1531016" cy="923330"/>
            </a:xfrm>
            <a:prstGeom prst="rect">
              <a:avLst/>
            </a:prstGeom>
            <a:noFill/>
          </p:spPr>
          <p:txBody>
            <a:bodyPr wrap="square" rtlCol="0">
              <a:spAutoFit/>
            </a:bodyPr>
            <a:lstStyle/>
            <a:p>
              <a:r>
                <a:rPr lang="en-CA" dirty="0"/>
                <a:t>Gold from unused population</a:t>
              </a:r>
            </a:p>
          </p:txBody>
        </p:sp>
        <p:sp>
          <p:nvSpPr>
            <p:cNvPr id="35" name="TextBox 34">
              <a:extLst>
                <a:ext uri="{FF2B5EF4-FFF2-40B4-BE49-F238E27FC236}">
                  <a16:creationId xmlns:a16="http://schemas.microsoft.com/office/drawing/2014/main" id="{B0FC1E58-F5FB-4028-A4C2-248BC8C64ED5}"/>
                </a:ext>
              </a:extLst>
            </p:cNvPr>
            <p:cNvSpPr txBox="1"/>
            <p:nvPr/>
          </p:nvSpPr>
          <p:spPr>
            <a:xfrm>
              <a:off x="330735" y="1032749"/>
              <a:ext cx="1531016" cy="646331"/>
            </a:xfrm>
            <a:prstGeom prst="rect">
              <a:avLst/>
            </a:prstGeom>
            <a:noFill/>
          </p:spPr>
          <p:txBody>
            <a:bodyPr wrap="square" rtlCol="0">
              <a:spAutoFit/>
            </a:bodyPr>
            <a:lstStyle/>
            <a:p>
              <a:r>
                <a:rPr lang="en-CA" dirty="0"/>
                <a:t>Card Cost Reduction</a:t>
              </a:r>
            </a:p>
          </p:txBody>
        </p:sp>
        <p:sp>
          <p:nvSpPr>
            <p:cNvPr id="37" name="Rectangle 36">
              <a:extLst>
                <a:ext uri="{FF2B5EF4-FFF2-40B4-BE49-F238E27FC236}">
                  <a16:creationId xmlns:a16="http://schemas.microsoft.com/office/drawing/2014/main" id="{198CD877-2CE0-446A-94B6-AF9CF5DF274B}"/>
                </a:ext>
              </a:extLst>
            </p:cNvPr>
            <p:cNvSpPr/>
            <p:nvPr/>
          </p:nvSpPr>
          <p:spPr>
            <a:xfrm>
              <a:off x="1998284" y="1086544"/>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91" name="TextBox 90">
              <a:extLst>
                <a:ext uri="{FF2B5EF4-FFF2-40B4-BE49-F238E27FC236}">
                  <a16:creationId xmlns:a16="http://schemas.microsoft.com/office/drawing/2014/main" id="{DA7C35A1-B5F9-4C21-AFE2-915AFD8E160A}"/>
                </a:ext>
              </a:extLst>
            </p:cNvPr>
            <p:cNvSpPr txBox="1"/>
            <p:nvPr/>
          </p:nvSpPr>
          <p:spPr>
            <a:xfrm>
              <a:off x="330735" y="301778"/>
              <a:ext cx="1531016" cy="646331"/>
            </a:xfrm>
            <a:prstGeom prst="rect">
              <a:avLst/>
            </a:prstGeom>
            <a:noFill/>
          </p:spPr>
          <p:txBody>
            <a:bodyPr wrap="square" rtlCol="0">
              <a:spAutoFit/>
            </a:bodyPr>
            <a:lstStyle/>
            <a:p>
              <a:r>
                <a:rPr lang="en-CA" dirty="0"/>
                <a:t># of extra optional dice</a:t>
              </a:r>
            </a:p>
          </p:txBody>
        </p:sp>
        <p:sp>
          <p:nvSpPr>
            <p:cNvPr id="92" name="Rectangle 91">
              <a:extLst>
                <a:ext uri="{FF2B5EF4-FFF2-40B4-BE49-F238E27FC236}">
                  <a16:creationId xmlns:a16="http://schemas.microsoft.com/office/drawing/2014/main" id="{A9A0395D-1C84-4ADC-97B5-D3F7AB96ED11}"/>
                </a:ext>
              </a:extLst>
            </p:cNvPr>
            <p:cNvSpPr/>
            <p:nvPr/>
          </p:nvSpPr>
          <p:spPr>
            <a:xfrm>
              <a:off x="1998284" y="355573"/>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0</a:t>
              </a:r>
            </a:p>
          </p:txBody>
        </p:sp>
        <p:sp>
          <p:nvSpPr>
            <p:cNvPr id="93" name="TextBox 92">
              <a:extLst>
                <a:ext uri="{FF2B5EF4-FFF2-40B4-BE49-F238E27FC236}">
                  <a16:creationId xmlns:a16="http://schemas.microsoft.com/office/drawing/2014/main" id="{F9C48C55-1498-40FB-99AD-CF19D8B4494F}"/>
                </a:ext>
              </a:extLst>
            </p:cNvPr>
            <p:cNvSpPr txBox="1"/>
            <p:nvPr/>
          </p:nvSpPr>
          <p:spPr>
            <a:xfrm>
              <a:off x="2808044" y="912879"/>
              <a:ext cx="2662940" cy="923330"/>
            </a:xfrm>
            <a:prstGeom prst="rect">
              <a:avLst/>
            </a:prstGeom>
            <a:noFill/>
          </p:spPr>
          <p:txBody>
            <a:bodyPr wrap="square" rtlCol="0">
              <a:spAutoFit/>
            </a:bodyPr>
            <a:lstStyle/>
            <a:p>
              <a:r>
                <a:rPr lang="en-CA" dirty="0"/>
                <a:t># of times a player’s played card can be activated</a:t>
              </a:r>
            </a:p>
          </p:txBody>
        </p:sp>
        <p:sp>
          <p:nvSpPr>
            <p:cNvPr id="94" name="Rectangle 93">
              <a:extLst>
                <a:ext uri="{FF2B5EF4-FFF2-40B4-BE49-F238E27FC236}">
                  <a16:creationId xmlns:a16="http://schemas.microsoft.com/office/drawing/2014/main" id="{C2D7237F-A52F-48AD-8D4B-8E0747F81F4D}"/>
                </a:ext>
              </a:extLst>
            </p:cNvPr>
            <p:cNvSpPr/>
            <p:nvPr/>
          </p:nvSpPr>
          <p:spPr>
            <a:xfrm>
              <a:off x="5107564" y="1067914"/>
              <a:ext cx="576000" cy="576000"/>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1484171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E87CFB-4023-49AA-ABF5-794074761278}"/>
              </a:ext>
            </a:extLst>
          </p:cNvPr>
          <p:cNvGrpSpPr/>
          <p:nvPr/>
        </p:nvGrpSpPr>
        <p:grpSpPr>
          <a:xfrm>
            <a:off x="97276" y="237891"/>
            <a:ext cx="11951789" cy="6294714"/>
            <a:chOff x="97276" y="237891"/>
            <a:chExt cx="11951789" cy="6294714"/>
          </a:xfrm>
        </p:grpSpPr>
        <p:sp>
          <p:nvSpPr>
            <p:cNvPr id="3" name="Rectangle 2">
              <a:extLst>
                <a:ext uri="{FF2B5EF4-FFF2-40B4-BE49-F238E27FC236}">
                  <a16:creationId xmlns:a16="http://schemas.microsoft.com/office/drawing/2014/main" id="{3F4113D1-72F9-4332-B856-90F6FBDFCD11}"/>
                </a:ext>
              </a:extLst>
            </p:cNvPr>
            <p:cNvSpPr/>
            <p:nvPr/>
          </p:nvSpPr>
          <p:spPr>
            <a:xfrm>
              <a:off x="97276" y="264301"/>
              <a:ext cx="11951789" cy="6268304"/>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extBox 1">
              <a:extLst>
                <a:ext uri="{FF2B5EF4-FFF2-40B4-BE49-F238E27FC236}">
                  <a16:creationId xmlns:a16="http://schemas.microsoft.com/office/drawing/2014/main" id="{97907AE4-943F-4AE4-8A45-593D4B341D9B}"/>
                </a:ext>
              </a:extLst>
            </p:cNvPr>
            <p:cNvSpPr txBox="1"/>
            <p:nvPr/>
          </p:nvSpPr>
          <p:spPr>
            <a:xfrm>
              <a:off x="324356" y="3121775"/>
              <a:ext cx="5813898" cy="646331"/>
            </a:xfrm>
            <a:prstGeom prst="rect">
              <a:avLst/>
            </a:prstGeom>
            <a:noFill/>
          </p:spPr>
          <p:txBody>
            <a:bodyPr wrap="square" rtlCol="0">
              <a:spAutoFit/>
            </a:bodyPr>
            <a:lstStyle/>
            <a:p>
              <a:r>
                <a:rPr lang="en-CA" dirty="0"/>
                <a:t>At the start of your turn:</a:t>
              </a:r>
            </a:p>
            <a:p>
              <a:pPr marL="285750" indent="-285750">
                <a:buFont typeface="Arial" panose="020B0604020202020204" pitchFamily="34" charset="0"/>
                <a:buChar char="•"/>
              </a:pPr>
              <a:r>
                <a:rPr lang="en-CA" dirty="0"/>
                <a:t>Activate any “at the start of your turn” effects</a:t>
              </a:r>
            </a:p>
          </p:txBody>
        </p:sp>
        <p:sp>
          <p:nvSpPr>
            <p:cNvPr id="6" name="TextBox 5">
              <a:extLst>
                <a:ext uri="{FF2B5EF4-FFF2-40B4-BE49-F238E27FC236}">
                  <a16:creationId xmlns:a16="http://schemas.microsoft.com/office/drawing/2014/main" id="{C943303A-2B42-4A60-A761-8B6FC6FEBBB4}"/>
                </a:ext>
              </a:extLst>
            </p:cNvPr>
            <p:cNvSpPr txBox="1"/>
            <p:nvPr/>
          </p:nvSpPr>
          <p:spPr>
            <a:xfrm>
              <a:off x="324356" y="923330"/>
              <a:ext cx="5813898" cy="2308324"/>
            </a:xfrm>
            <a:prstGeom prst="rect">
              <a:avLst/>
            </a:prstGeom>
            <a:noFill/>
          </p:spPr>
          <p:txBody>
            <a:bodyPr wrap="square" rtlCol="0">
              <a:spAutoFit/>
            </a:bodyPr>
            <a:lstStyle/>
            <a:p>
              <a:r>
                <a:rPr lang="en-CA" dirty="0"/>
                <a:t>At the start of a phase:</a:t>
              </a:r>
            </a:p>
            <a:p>
              <a:pPr marL="285750" indent="-285750">
                <a:buFont typeface="Arial" panose="020B0604020202020204" pitchFamily="34" charset="0"/>
                <a:buChar char="•"/>
              </a:pPr>
              <a:r>
                <a:rPr lang="en-CA" dirty="0"/>
                <a:t>Draw the # of cards indicated in your player sheet</a:t>
              </a:r>
            </a:p>
            <a:p>
              <a:pPr marL="742950" lvl="1" indent="-285750">
                <a:buFont typeface="Arial" panose="020B0604020202020204" pitchFamily="34" charset="0"/>
                <a:buChar char="•"/>
              </a:pPr>
              <a:r>
                <a:rPr lang="en-CA" dirty="0"/>
                <a:t>If there are no cards to draw, shuffle all cards from your discard pile into your draw pile</a:t>
              </a:r>
            </a:p>
            <a:p>
              <a:pPr marL="285750" indent="-285750">
                <a:buFont typeface="Arial" panose="020B0604020202020204" pitchFamily="34" charset="0"/>
                <a:buChar char="•"/>
              </a:pPr>
              <a:r>
                <a:rPr lang="en-CA" dirty="0"/>
                <a:t>Play up to &lt;# of Cards Playable&gt; cards by placing them face down in front of you</a:t>
              </a:r>
            </a:p>
            <a:p>
              <a:pPr marL="285750" indent="-285750">
                <a:buFont typeface="Arial" panose="020B0604020202020204" pitchFamily="34" charset="0"/>
                <a:buChar char="•"/>
              </a:pPr>
              <a:r>
                <a:rPr lang="en-CA" dirty="0"/>
                <a:t>Play order goes from the entity with the “first player token”, going clockwise</a:t>
              </a:r>
            </a:p>
          </p:txBody>
        </p:sp>
        <p:sp>
          <p:nvSpPr>
            <p:cNvPr id="9" name="TextBox 8">
              <a:extLst>
                <a:ext uri="{FF2B5EF4-FFF2-40B4-BE49-F238E27FC236}">
                  <a16:creationId xmlns:a16="http://schemas.microsoft.com/office/drawing/2014/main" id="{A4D47A13-02CB-49F6-B9D6-85FCF2CAC9E5}"/>
                </a:ext>
              </a:extLst>
            </p:cNvPr>
            <p:cNvSpPr txBox="1"/>
            <p:nvPr/>
          </p:nvSpPr>
          <p:spPr>
            <a:xfrm>
              <a:off x="324356" y="4985266"/>
              <a:ext cx="5813898" cy="1477328"/>
            </a:xfrm>
            <a:prstGeom prst="rect">
              <a:avLst/>
            </a:prstGeom>
            <a:noFill/>
          </p:spPr>
          <p:txBody>
            <a:bodyPr wrap="square" rtlCol="0">
              <a:spAutoFit/>
            </a:bodyPr>
            <a:lstStyle/>
            <a:p>
              <a:r>
                <a:rPr lang="en-CA" dirty="0"/>
                <a:t>At the end of your turn:</a:t>
              </a:r>
            </a:p>
            <a:p>
              <a:pPr marL="285750" indent="-285750">
                <a:buFont typeface="Arial" panose="020B0604020202020204" pitchFamily="34" charset="0"/>
                <a:buChar char="•"/>
              </a:pPr>
              <a:r>
                <a:rPr lang="en-CA" dirty="0"/>
                <a:t>Activate any “at the end of your turn” effects</a:t>
              </a:r>
            </a:p>
            <a:p>
              <a:pPr marL="285750" indent="-285750">
                <a:buFont typeface="Arial" panose="020B0604020202020204" pitchFamily="34" charset="0"/>
                <a:buChar char="•"/>
              </a:pPr>
              <a:r>
                <a:rPr lang="en-CA" dirty="0"/>
                <a:t>Gain 1 gold for each worker you have in your worker pool that has not been committed. </a:t>
              </a:r>
            </a:p>
            <a:p>
              <a:pPr marL="285750" indent="-285750">
                <a:buFont typeface="Arial" panose="020B0604020202020204" pitchFamily="34" charset="0"/>
                <a:buChar char="•"/>
              </a:pPr>
              <a:r>
                <a:rPr lang="en-CA" dirty="0"/>
                <a:t>Uncommit all committed workers</a:t>
              </a:r>
            </a:p>
          </p:txBody>
        </p:sp>
        <p:sp>
          <p:nvSpPr>
            <p:cNvPr id="11" name="TextBox 10">
              <a:extLst>
                <a:ext uri="{FF2B5EF4-FFF2-40B4-BE49-F238E27FC236}">
                  <a16:creationId xmlns:a16="http://schemas.microsoft.com/office/drawing/2014/main" id="{6956FFDF-E5C3-4F31-8B12-BFA11BBF8B6C}"/>
                </a:ext>
              </a:extLst>
            </p:cNvPr>
            <p:cNvSpPr txBox="1"/>
            <p:nvPr/>
          </p:nvSpPr>
          <p:spPr>
            <a:xfrm>
              <a:off x="324356" y="3646904"/>
              <a:ext cx="5813898" cy="1477328"/>
            </a:xfrm>
            <a:prstGeom prst="rect">
              <a:avLst/>
            </a:prstGeom>
            <a:noFill/>
          </p:spPr>
          <p:txBody>
            <a:bodyPr wrap="square" rtlCol="0">
              <a:spAutoFit/>
            </a:bodyPr>
            <a:lstStyle/>
            <a:p>
              <a:r>
                <a:rPr lang="en-CA" dirty="0"/>
                <a:t>During your turn:</a:t>
              </a:r>
            </a:p>
            <a:p>
              <a:pPr marL="285750" indent="-285750">
                <a:buFont typeface="Arial" panose="020B0604020202020204" pitchFamily="34" charset="0"/>
                <a:buChar char="•"/>
              </a:pPr>
              <a:r>
                <a:rPr lang="en-CA" dirty="0"/>
                <a:t>Activate the cards you have put face down in the order you choose</a:t>
              </a:r>
            </a:p>
            <a:p>
              <a:pPr marL="285750" indent="-285750">
                <a:buFont typeface="Arial" panose="020B0604020202020204" pitchFamily="34" charset="0"/>
                <a:buChar char="•"/>
              </a:pPr>
              <a:r>
                <a:rPr lang="en-CA" dirty="0"/>
                <a:t>Any “Basic Action” cards goes back to your hand after it is resolved. Any other card goes to your discard pile</a:t>
              </a:r>
            </a:p>
          </p:txBody>
        </p:sp>
        <p:sp>
          <p:nvSpPr>
            <p:cNvPr id="12" name="Rectangle 11">
              <a:extLst>
                <a:ext uri="{FF2B5EF4-FFF2-40B4-BE49-F238E27FC236}">
                  <a16:creationId xmlns:a16="http://schemas.microsoft.com/office/drawing/2014/main" id="{5AD05D9E-F1AA-43AE-B9B5-F1E2EA8F5B76}"/>
                </a:ext>
              </a:extLst>
            </p:cNvPr>
            <p:cNvSpPr/>
            <p:nvPr/>
          </p:nvSpPr>
          <p:spPr>
            <a:xfrm>
              <a:off x="1181426" y="237891"/>
              <a:ext cx="9829166"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Common Actions &amp; Turn Structure</a:t>
              </a:r>
            </a:p>
          </p:txBody>
        </p:sp>
        <p:sp>
          <p:nvSpPr>
            <p:cNvPr id="13" name="TextBox 12">
              <a:extLst>
                <a:ext uri="{FF2B5EF4-FFF2-40B4-BE49-F238E27FC236}">
                  <a16:creationId xmlns:a16="http://schemas.microsoft.com/office/drawing/2014/main" id="{5F0CC781-6556-47F7-B91B-A185AEFC9BD0}"/>
                </a:ext>
              </a:extLst>
            </p:cNvPr>
            <p:cNvSpPr txBox="1"/>
            <p:nvPr/>
          </p:nvSpPr>
          <p:spPr>
            <a:xfrm>
              <a:off x="6053746" y="920702"/>
              <a:ext cx="5813898" cy="1477328"/>
            </a:xfrm>
            <a:prstGeom prst="rect">
              <a:avLst/>
            </a:prstGeom>
            <a:noFill/>
          </p:spPr>
          <p:txBody>
            <a:bodyPr wrap="square" rtlCol="0">
              <a:spAutoFit/>
            </a:bodyPr>
            <a:lstStyle/>
            <a:p>
              <a:r>
                <a:rPr lang="en-CA" dirty="0"/>
                <a:t>Voting:</a:t>
              </a:r>
            </a:p>
            <a:p>
              <a:pPr marL="285750" indent="-285750">
                <a:buFont typeface="Arial" panose="020B0604020202020204" pitchFamily="34" charset="0"/>
                <a:buChar char="•"/>
              </a:pPr>
              <a:r>
                <a:rPr lang="en-CA" dirty="0"/>
                <a:t>When voting, each player may choose to commit any number of their uncommitted workers to an option</a:t>
              </a:r>
            </a:p>
            <a:p>
              <a:pPr marL="285750" indent="-285750">
                <a:buFont typeface="Arial" panose="020B0604020202020204" pitchFamily="34" charset="0"/>
                <a:buChar char="•"/>
              </a:pPr>
              <a:r>
                <a:rPr lang="en-CA" dirty="0"/>
                <a:t>The option with the majority # of committed workers on it wins</a:t>
              </a:r>
            </a:p>
          </p:txBody>
        </p:sp>
        <p:sp>
          <p:nvSpPr>
            <p:cNvPr id="16" name="TextBox 15">
              <a:extLst>
                <a:ext uri="{FF2B5EF4-FFF2-40B4-BE49-F238E27FC236}">
                  <a16:creationId xmlns:a16="http://schemas.microsoft.com/office/drawing/2014/main" id="{DC73583D-151B-4E1C-B1E4-FA44A3790531}"/>
                </a:ext>
              </a:extLst>
            </p:cNvPr>
            <p:cNvSpPr txBox="1"/>
            <p:nvPr/>
          </p:nvSpPr>
          <p:spPr>
            <a:xfrm>
              <a:off x="6138254" y="2370067"/>
              <a:ext cx="5813898" cy="2031325"/>
            </a:xfrm>
            <a:prstGeom prst="rect">
              <a:avLst/>
            </a:prstGeom>
            <a:noFill/>
          </p:spPr>
          <p:txBody>
            <a:bodyPr wrap="square" rtlCol="0">
              <a:spAutoFit/>
            </a:bodyPr>
            <a:lstStyle/>
            <a:p>
              <a:r>
                <a:rPr lang="en-CA" dirty="0"/>
                <a:t>At the end of a phase:</a:t>
              </a:r>
            </a:p>
            <a:p>
              <a:pPr marL="285750" indent="-285750">
                <a:buFont typeface="Arial" panose="020B0604020202020204" pitchFamily="34" charset="0"/>
                <a:buChar char="•"/>
              </a:pPr>
              <a:r>
                <a:rPr lang="en-CA" dirty="0"/>
                <a:t>Pass the “first player” token to your left</a:t>
              </a:r>
            </a:p>
            <a:p>
              <a:pPr marL="285750" indent="-285750">
                <a:buFont typeface="Arial" panose="020B0604020202020204" pitchFamily="34" charset="0"/>
                <a:buChar char="•"/>
              </a:pPr>
              <a:r>
                <a:rPr lang="en-CA" dirty="0"/>
                <a:t>Activate any “end of phase” effects</a:t>
              </a:r>
            </a:p>
            <a:p>
              <a:pPr marL="285750" indent="-285750">
                <a:buFont typeface="Arial" panose="020B0604020202020204" pitchFamily="34" charset="0"/>
                <a:buChar char="•"/>
              </a:pPr>
              <a:r>
                <a:rPr lang="en-CA" dirty="0"/>
                <a:t>If you have more non-basic cards than in your &lt;</a:t>
              </a:r>
              <a:r>
                <a:rPr lang="en-US" dirty="0"/>
                <a:t>Non-Basic Hand Size Limit&gt;, discard non-basic cards down to that limit</a:t>
              </a:r>
            </a:p>
            <a:p>
              <a:pPr marL="285750" indent="-285750">
                <a:buFont typeface="Arial" panose="020B0604020202020204" pitchFamily="34" charset="0"/>
                <a:buChar char="•"/>
              </a:pPr>
              <a:endParaRPr lang="en-CA" dirty="0"/>
            </a:p>
          </p:txBody>
        </p:sp>
      </p:grpSp>
    </p:spTree>
    <p:extLst>
      <p:ext uri="{BB962C8B-B14F-4D97-AF65-F5344CB8AC3E}">
        <p14:creationId xmlns:p14="http://schemas.microsoft.com/office/powerpoint/2010/main" val="116863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4EBFEA-E81B-48D0-B529-E1DB2F7DA011}"/>
              </a:ext>
            </a:extLst>
          </p:cNvPr>
          <p:cNvGrpSpPr/>
          <p:nvPr/>
        </p:nvGrpSpPr>
        <p:grpSpPr>
          <a:xfrm>
            <a:off x="87580" y="280983"/>
            <a:ext cx="6731510" cy="6268304"/>
            <a:chOff x="87580" y="280983"/>
            <a:chExt cx="6731510" cy="6268304"/>
          </a:xfrm>
        </p:grpSpPr>
        <p:sp>
          <p:nvSpPr>
            <p:cNvPr id="4" name="Rectangle 3">
              <a:extLst>
                <a:ext uri="{FF2B5EF4-FFF2-40B4-BE49-F238E27FC236}">
                  <a16:creationId xmlns:a16="http://schemas.microsoft.com/office/drawing/2014/main" id="{166323EA-2AFA-4C53-BB0A-A62414424B15}"/>
                </a:ext>
              </a:extLst>
            </p:cNvPr>
            <p:cNvSpPr/>
            <p:nvPr/>
          </p:nvSpPr>
          <p:spPr>
            <a:xfrm>
              <a:off x="87580" y="280983"/>
              <a:ext cx="6731510" cy="626830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extBox 1">
              <a:extLst>
                <a:ext uri="{FF2B5EF4-FFF2-40B4-BE49-F238E27FC236}">
                  <a16:creationId xmlns:a16="http://schemas.microsoft.com/office/drawing/2014/main" id="{97907AE4-943F-4AE4-8A45-593D4B341D9B}"/>
                </a:ext>
              </a:extLst>
            </p:cNvPr>
            <p:cNvSpPr txBox="1"/>
            <p:nvPr/>
          </p:nvSpPr>
          <p:spPr>
            <a:xfrm>
              <a:off x="421633" y="1169738"/>
              <a:ext cx="5813898" cy="5355312"/>
            </a:xfrm>
            <a:prstGeom prst="rect">
              <a:avLst/>
            </a:prstGeom>
            <a:noFill/>
          </p:spPr>
          <p:txBody>
            <a:bodyPr wrap="square" rtlCol="0">
              <a:spAutoFit/>
            </a:bodyPr>
            <a:lstStyle/>
            <a:p>
              <a:pPr marL="342900" indent="-342900">
                <a:buFont typeface="+mj-lt"/>
                <a:buAutoNum type="arabicPeriod"/>
              </a:pPr>
              <a:r>
                <a:rPr lang="en-CA" dirty="0"/>
                <a:t>Activate any “at the start of turn” effects</a:t>
              </a:r>
            </a:p>
            <a:p>
              <a:pPr marL="342900" indent="-342900">
                <a:buFont typeface="+mj-lt"/>
                <a:buAutoNum type="arabicPeriod"/>
              </a:pPr>
              <a:r>
                <a:rPr lang="en-CA" dirty="0"/>
                <a:t>Draw a card from the nation’s deck and resolve it’s effect</a:t>
              </a:r>
            </a:p>
            <a:p>
              <a:pPr marL="342900" indent="-342900">
                <a:buFont typeface="+mj-lt"/>
                <a:buAutoNum type="arabicPeriod"/>
              </a:pPr>
              <a:r>
                <a:rPr lang="en-CA" dirty="0"/>
                <a:t>Troop movement:</a:t>
              </a:r>
            </a:p>
            <a:p>
              <a:pPr marL="800100" lvl="1" indent="-342900">
                <a:buFont typeface="+mj-lt"/>
                <a:buAutoNum type="arabicPeriod"/>
              </a:pPr>
              <a:r>
                <a:rPr lang="en-CA" dirty="0"/>
                <a:t>If they are at war with a nation, or neutral territory, move the troops of this nation using the following logic</a:t>
              </a:r>
            </a:p>
            <a:p>
              <a:pPr marL="1257300" lvl="2" indent="-342900">
                <a:buFont typeface="+mj-lt"/>
                <a:buAutoNum type="arabicPeriod"/>
              </a:pPr>
              <a:r>
                <a:rPr lang="en-CA" dirty="0"/>
                <a:t>Stay in an area if there are enemy soldiers there</a:t>
              </a:r>
            </a:p>
            <a:p>
              <a:pPr marL="1257300" lvl="2" indent="-342900">
                <a:buFont typeface="+mj-lt"/>
                <a:buAutoNum type="arabicPeriod"/>
              </a:pPr>
              <a:r>
                <a:rPr lang="en-CA" dirty="0"/>
                <a:t>If enemies are in adjacent tiles, move to the tile that has the least amount of enemies. Only do this if this movement will result in there being equal or higher number of this nation’s soldiers in the tile compared to the enemy of this nation</a:t>
              </a:r>
            </a:p>
            <a:p>
              <a:pPr marL="1257300" lvl="2" indent="-342900">
                <a:buFont typeface="+mj-lt"/>
                <a:buAutoNum type="arabicPeriod"/>
              </a:pPr>
              <a:r>
                <a:rPr lang="en-CA" dirty="0"/>
                <a:t>Go towards an area that has the highest number of friendly units</a:t>
              </a:r>
            </a:p>
            <a:p>
              <a:pPr marL="800100" lvl="1" indent="-342900">
                <a:buFont typeface="+mj-lt"/>
                <a:buAutoNum type="arabicPeriod"/>
              </a:pPr>
              <a:r>
                <a:rPr lang="en-CA" dirty="0"/>
                <a:t>If they are not at war, move the troops in a way that distributes them equally between their territories</a:t>
              </a:r>
            </a:p>
            <a:p>
              <a:pPr marL="285750" indent="-285750">
                <a:buFont typeface="Arial" panose="020B0604020202020204" pitchFamily="34" charset="0"/>
                <a:buChar char="•"/>
              </a:pPr>
              <a:endParaRPr lang="en-CA" dirty="0"/>
            </a:p>
          </p:txBody>
        </p:sp>
        <p:sp>
          <p:nvSpPr>
            <p:cNvPr id="12" name="Rectangle 11">
              <a:extLst>
                <a:ext uri="{FF2B5EF4-FFF2-40B4-BE49-F238E27FC236}">
                  <a16:creationId xmlns:a16="http://schemas.microsoft.com/office/drawing/2014/main" id="{5AD05D9E-F1AA-43AE-B9B5-F1E2EA8F5B76}"/>
                </a:ext>
              </a:extLst>
            </p:cNvPr>
            <p:cNvSpPr/>
            <p:nvPr/>
          </p:nvSpPr>
          <p:spPr>
            <a:xfrm>
              <a:off x="152632" y="320943"/>
              <a:ext cx="6576480"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Foreign Nation Actions</a:t>
              </a:r>
            </a:p>
          </p:txBody>
        </p:sp>
      </p:grpSp>
    </p:spTree>
    <p:extLst>
      <p:ext uri="{BB962C8B-B14F-4D97-AF65-F5344CB8AC3E}">
        <p14:creationId xmlns:p14="http://schemas.microsoft.com/office/powerpoint/2010/main" val="281275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DC9606-F038-4D32-BE2D-C67EC3FEC29A}"/>
              </a:ext>
            </a:extLst>
          </p:cNvPr>
          <p:cNvSpPr/>
          <p:nvPr/>
        </p:nvSpPr>
        <p:spPr>
          <a:xfrm>
            <a:off x="240210" y="0"/>
            <a:ext cx="1195179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Kardashev Scale</a:t>
            </a:r>
          </a:p>
        </p:txBody>
      </p:sp>
      <p:grpSp>
        <p:nvGrpSpPr>
          <p:cNvPr id="4" name="Group 3">
            <a:extLst>
              <a:ext uri="{FF2B5EF4-FFF2-40B4-BE49-F238E27FC236}">
                <a16:creationId xmlns:a16="http://schemas.microsoft.com/office/drawing/2014/main" id="{E0437E8A-5D76-4ABE-86B4-1D42DC1B57C3}"/>
              </a:ext>
            </a:extLst>
          </p:cNvPr>
          <p:cNvGrpSpPr/>
          <p:nvPr/>
        </p:nvGrpSpPr>
        <p:grpSpPr>
          <a:xfrm>
            <a:off x="120105" y="1927352"/>
            <a:ext cx="11951789" cy="4033631"/>
            <a:chOff x="120105" y="1927352"/>
            <a:chExt cx="11951789" cy="4033631"/>
          </a:xfrm>
        </p:grpSpPr>
        <p:sp>
          <p:nvSpPr>
            <p:cNvPr id="3" name="Rectangle 2">
              <a:extLst>
                <a:ext uri="{FF2B5EF4-FFF2-40B4-BE49-F238E27FC236}">
                  <a16:creationId xmlns:a16="http://schemas.microsoft.com/office/drawing/2014/main" id="{3F4113D1-72F9-4332-B856-90F6FBDFCD11}"/>
                </a:ext>
              </a:extLst>
            </p:cNvPr>
            <p:cNvSpPr/>
            <p:nvPr/>
          </p:nvSpPr>
          <p:spPr>
            <a:xfrm>
              <a:off x="120105" y="1927352"/>
              <a:ext cx="11951789" cy="4033631"/>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2F5503EF-B4D7-4AD2-A663-9E41564E0A4C}"/>
                </a:ext>
              </a:extLst>
            </p:cNvPr>
            <p:cNvSpPr/>
            <p:nvPr/>
          </p:nvSpPr>
          <p:spPr>
            <a:xfrm>
              <a:off x="240210" y="2164164"/>
              <a:ext cx="1164080"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7200" dirty="0"/>
                <a:t>0.</a:t>
              </a:r>
            </a:p>
          </p:txBody>
        </p:sp>
        <p:sp>
          <p:nvSpPr>
            <p:cNvPr id="12" name="Rectangle 11">
              <a:extLst>
                <a:ext uri="{FF2B5EF4-FFF2-40B4-BE49-F238E27FC236}">
                  <a16:creationId xmlns:a16="http://schemas.microsoft.com/office/drawing/2014/main" id="{E09CF541-DFE8-4774-B857-B0F05093CEBB}"/>
                </a:ext>
              </a:extLst>
            </p:cNvPr>
            <p:cNvSpPr/>
            <p:nvPr/>
          </p:nvSpPr>
          <p:spPr>
            <a:xfrm>
              <a:off x="1404290" y="2164790"/>
              <a:ext cx="61582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7</a:t>
              </a:r>
            </a:p>
          </p:txBody>
        </p:sp>
        <p:sp>
          <p:nvSpPr>
            <p:cNvPr id="16" name="Rectangle 15">
              <a:extLst>
                <a:ext uri="{FF2B5EF4-FFF2-40B4-BE49-F238E27FC236}">
                  <a16:creationId xmlns:a16="http://schemas.microsoft.com/office/drawing/2014/main" id="{D1E53693-B9A5-454F-AE75-F9B7AF192ABA}"/>
                </a:ext>
              </a:extLst>
            </p:cNvPr>
            <p:cNvSpPr/>
            <p:nvPr/>
          </p:nvSpPr>
          <p:spPr>
            <a:xfrm>
              <a:off x="2025182"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8" name="Rectangle 17">
              <a:extLst>
                <a:ext uri="{FF2B5EF4-FFF2-40B4-BE49-F238E27FC236}">
                  <a16:creationId xmlns:a16="http://schemas.microsoft.com/office/drawing/2014/main" id="{9CAE13B1-D925-4596-A387-C9A3C041AC98}"/>
                </a:ext>
              </a:extLst>
            </p:cNvPr>
            <p:cNvSpPr/>
            <p:nvPr/>
          </p:nvSpPr>
          <p:spPr>
            <a:xfrm>
              <a:off x="2456688"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22" name="Rectangle 21">
              <a:extLst>
                <a:ext uri="{FF2B5EF4-FFF2-40B4-BE49-F238E27FC236}">
                  <a16:creationId xmlns:a16="http://schemas.microsoft.com/office/drawing/2014/main" id="{3D673CF5-D800-4AF3-97F2-C098FDB9D53E}"/>
                </a:ext>
              </a:extLst>
            </p:cNvPr>
            <p:cNvSpPr/>
            <p:nvPr/>
          </p:nvSpPr>
          <p:spPr>
            <a:xfrm>
              <a:off x="3331957"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4" name="Rectangle 23">
              <a:extLst>
                <a:ext uri="{FF2B5EF4-FFF2-40B4-BE49-F238E27FC236}">
                  <a16:creationId xmlns:a16="http://schemas.microsoft.com/office/drawing/2014/main" id="{045818E4-C634-4D71-86DD-4D5631D1F266}"/>
                </a:ext>
              </a:extLst>
            </p:cNvPr>
            <p:cNvSpPr/>
            <p:nvPr/>
          </p:nvSpPr>
          <p:spPr>
            <a:xfrm>
              <a:off x="3763463"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6" name="Rectangle 25">
              <a:extLst>
                <a:ext uri="{FF2B5EF4-FFF2-40B4-BE49-F238E27FC236}">
                  <a16:creationId xmlns:a16="http://schemas.microsoft.com/office/drawing/2014/main" id="{9F4106FE-D259-477F-8C30-34AF288F225A}"/>
                </a:ext>
              </a:extLst>
            </p:cNvPr>
            <p:cNvSpPr/>
            <p:nvPr/>
          </p:nvSpPr>
          <p:spPr>
            <a:xfrm>
              <a:off x="2884727"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8" name="Rectangle 27">
              <a:extLst>
                <a:ext uri="{FF2B5EF4-FFF2-40B4-BE49-F238E27FC236}">
                  <a16:creationId xmlns:a16="http://schemas.microsoft.com/office/drawing/2014/main" id="{F64F7FA4-2319-4117-B1C7-C84A1C432A16}"/>
                </a:ext>
              </a:extLst>
            </p:cNvPr>
            <p:cNvSpPr/>
            <p:nvPr/>
          </p:nvSpPr>
          <p:spPr>
            <a:xfrm>
              <a:off x="4641637"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30" name="Rectangle 29">
              <a:extLst>
                <a:ext uri="{FF2B5EF4-FFF2-40B4-BE49-F238E27FC236}">
                  <a16:creationId xmlns:a16="http://schemas.microsoft.com/office/drawing/2014/main" id="{1472A5EF-D7AA-4A0D-8727-CA8FEE45CB3F}"/>
                </a:ext>
              </a:extLst>
            </p:cNvPr>
            <p:cNvSpPr/>
            <p:nvPr/>
          </p:nvSpPr>
          <p:spPr>
            <a:xfrm>
              <a:off x="5073143"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32" name="Rectangle 31">
              <a:extLst>
                <a:ext uri="{FF2B5EF4-FFF2-40B4-BE49-F238E27FC236}">
                  <a16:creationId xmlns:a16="http://schemas.microsoft.com/office/drawing/2014/main" id="{8B0D0BB4-DD1F-46BB-B52B-61DF460FF6E0}"/>
                </a:ext>
              </a:extLst>
            </p:cNvPr>
            <p:cNvSpPr/>
            <p:nvPr/>
          </p:nvSpPr>
          <p:spPr>
            <a:xfrm>
              <a:off x="4194407"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38" name="Rectangle 37">
              <a:extLst>
                <a:ext uri="{FF2B5EF4-FFF2-40B4-BE49-F238E27FC236}">
                  <a16:creationId xmlns:a16="http://schemas.microsoft.com/office/drawing/2014/main" id="{57C9B796-E570-4919-9D51-B1D38E07E94A}"/>
                </a:ext>
              </a:extLst>
            </p:cNvPr>
            <p:cNvSpPr/>
            <p:nvPr/>
          </p:nvSpPr>
          <p:spPr>
            <a:xfrm>
              <a:off x="5501182"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62" name="Rectangle 61">
              <a:extLst>
                <a:ext uri="{FF2B5EF4-FFF2-40B4-BE49-F238E27FC236}">
                  <a16:creationId xmlns:a16="http://schemas.microsoft.com/office/drawing/2014/main" id="{7955EAF2-9489-4511-8916-C07CF7F1B75B}"/>
                </a:ext>
              </a:extLst>
            </p:cNvPr>
            <p:cNvSpPr/>
            <p:nvPr/>
          </p:nvSpPr>
          <p:spPr>
            <a:xfrm>
              <a:off x="5957461" y="2164790"/>
              <a:ext cx="61582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8</a:t>
              </a:r>
            </a:p>
          </p:txBody>
        </p:sp>
        <p:sp>
          <p:nvSpPr>
            <p:cNvPr id="64" name="Rectangle 63">
              <a:extLst>
                <a:ext uri="{FF2B5EF4-FFF2-40B4-BE49-F238E27FC236}">
                  <a16:creationId xmlns:a16="http://schemas.microsoft.com/office/drawing/2014/main" id="{041CF525-4E22-40BC-8CFE-F541CFB9996D}"/>
                </a:ext>
              </a:extLst>
            </p:cNvPr>
            <p:cNvSpPr/>
            <p:nvPr/>
          </p:nvSpPr>
          <p:spPr>
            <a:xfrm>
              <a:off x="6578353"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66" name="Rectangle 65">
              <a:extLst>
                <a:ext uri="{FF2B5EF4-FFF2-40B4-BE49-F238E27FC236}">
                  <a16:creationId xmlns:a16="http://schemas.microsoft.com/office/drawing/2014/main" id="{D5747CFF-45DD-4E5D-85A4-E144F54C702B}"/>
                </a:ext>
              </a:extLst>
            </p:cNvPr>
            <p:cNvSpPr/>
            <p:nvPr/>
          </p:nvSpPr>
          <p:spPr>
            <a:xfrm>
              <a:off x="7009859"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68" name="Rectangle 67">
              <a:extLst>
                <a:ext uri="{FF2B5EF4-FFF2-40B4-BE49-F238E27FC236}">
                  <a16:creationId xmlns:a16="http://schemas.microsoft.com/office/drawing/2014/main" id="{E88F3CE2-4D39-4ADB-8398-431A52FF204E}"/>
                </a:ext>
              </a:extLst>
            </p:cNvPr>
            <p:cNvSpPr/>
            <p:nvPr/>
          </p:nvSpPr>
          <p:spPr>
            <a:xfrm>
              <a:off x="7885128"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70" name="Rectangle 69">
              <a:extLst>
                <a:ext uri="{FF2B5EF4-FFF2-40B4-BE49-F238E27FC236}">
                  <a16:creationId xmlns:a16="http://schemas.microsoft.com/office/drawing/2014/main" id="{8AA10D2E-4C3B-424A-9459-BFC353C9561F}"/>
                </a:ext>
              </a:extLst>
            </p:cNvPr>
            <p:cNvSpPr/>
            <p:nvPr/>
          </p:nvSpPr>
          <p:spPr>
            <a:xfrm>
              <a:off x="8316634"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72" name="Rectangle 71">
              <a:extLst>
                <a:ext uri="{FF2B5EF4-FFF2-40B4-BE49-F238E27FC236}">
                  <a16:creationId xmlns:a16="http://schemas.microsoft.com/office/drawing/2014/main" id="{ADCD6E70-F8E7-4649-9FE5-A7E770EF68FB}"/>
                </a:ext>
              </a:extLst>
            </p:cNvPr>
            <p:cNvSpPr/>
            <p:nvPr/>
          </p:nvSpPr>
          <p:spPr>
            <a:xfrm>
              <a:off x="7437898"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74" name="Rectangle 73">
              <a:extLst>
                <a:ext uri="{FF2B5EF4-FFF2-40B4-BE49-F238E27FC236}">
                  <a16:creationId xmlns:a16="http://schemas.microsoft.com/office/drawing/2014/main" id="{CA0D0F3F-4C37-4F86-894E-503CEF2690F5}"/>
                </a:ext>
              </a:extLst>
            </p:cNvPr>
            <p:cNvSpPr/>
            <p:nvPr/>
          </p:nvSpPr>
          <p:spPr>
            <a:xfrm>
              <a:off x="9194808"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76" name="Rectangle 75">
              <a:extLst>
                <a:ext uri="{FF2B5EF4-FFF2-40B4-BE49-F238E27FC236}">
                  <a16:creationId xmlns:a16="http://schemas.microsoft.com/office/drawing/2014/main" id="{D663FB5B-4A54-4A28-BE6D-3F501C4C48D9}"/>
                </a:ext>
              </a:extLst>
            </p:cNvPr>
            <p:cNvSpPr/>
            <p:nvPr/>
          </p:nvSpPr>
          <p:spPr>
            <a:xfrm>
              <a:off x="9626314"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78" name="Rectangle 77">
              <a:extLst>
                <a:ext uri="{FF2B5EF4-FFF2-40B4-BE49-F238E27FC236}">
                  <a16:creationId xmlns:a16="http://schemas.microsoft.com/office/drawing/2014/main" id="{527836EE-E60E-4A15-8BFA-713143F24061}"/>
                </a:ext>
              </a:extLst>
            </p:cNvPr>
            <p:cNvSpPr/>
            <p:nvPr/>
          </p:nvSpPr>
          <p:spPr>
            <a:xfrm>
              <a:off x="8747578"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80" name="Rectangle 79">
              <a:extLst>
                <a:ext uri="{FF2B5EF4-FFF2-40B4-BE49-F238E27FC236}">
                  <a16:creationId xmlns:a16="http://schemas.microsoft.com/office/drawing/2014/main" id="{262CB88D-E484-487E-A4CB-755FC96B2AC3}"/>
                </a:ext>
              </a:extLst>
            </p:cNvPr>
            <p:cNvSpPr/>
            <p:nvPr/>
          </p:nvSpPr>
          <p:spPr>
            <a:xfrm>
              <a:off x="10054353" y="2878737"/>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82" name="Rectangle 81">
              <a:extLst>
                <a:ext uri="{FF2B5EF4-FFF2-40B4-BE49-F238E27FC236}">
                  <a16:creationId xmlns:a16="http://schemas.microsoft.com/office/drawing/2014/main" id="{E333E27C-342A-4389-BF79-0483519B4151}"/>
                </a:ext>
              </a:extLst>
            </p:cNvPr>
            <p:cNvSpPr/>
            <p:nvPr/>
          </p:nvSpPr>
          <p:spPr>
            <a:xfrm>
              <a:off x="1399222" y="3592685"/>
              <a:ext cx="61582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9</a:t>
              </a:r>
            </a:p>
          </p:txBody>
        </p:sp>
        <p:sp>
          <p:nvSpPr>
            <p:cNvPr id="84" name="Rectangle 83">
              <a:extLst>
                <a:ext uri="{FF2B5EF4-FFF2-40B4-BE49-F238E27FC236}">
                  <a16:creationId xmlns:a16="http://schemas.microsoft.com/office/drawing/2014/main" id="{27F3AF0C-510C-4C79-8572-235C3F6BC65B}"/>
                </a:ext>
              </a:extLst>
            </p:cNvPr>
            <p:cNvSpPr/>
            <p:nvPr/>
          </p:nvSpPr>
          <p:spPr>
            <a:xfrm>
              <a:off x="2020114"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86" name="Rectangle 85">
              <a:extLst>
                <a:ext uri="{FF2B5EF4-FFF2-40B4-BE49-F238E27FC236}">
                  <a16:creationId xmlns:a16="http://schemas.microsoft.com/office/drawing/2014/main" id="{25ED3135-BF4A-47CA-A95E-F0203DE3EF73}"/>
                </a:ext>
              </a:extLst>
            </p:cNvPr>
            <p:cNvSpPr/>
            <p:nvPr/>
          </p:nvSpPr>
          <p:spPr>
            <a:xfrm>
              <a:off x="2451620"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88" name="Rectangle 87">
              <a:extLst>
                <a:ext uri="{FF2B5EF4-FFF2-40B4-BE49-F238E27FC236}">
                  <a16:creationId xmlns:a16="http://schemas.microsoft.com/office/drawing/2014/main" id="{C9415BFA-CE7B-4D3A-9212-B199D1BC9FA4}"/>
                </a:ext>
              </a:extLst>
            </p:cNvPr>
            <p:cNvSpPr/>
            <p:nvPr/>
          </p:nvSpPr>
          <p:spPr>
            <a:xfrm>
              <a:off x="3326889"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90" name="Rectangle 89">
              <a:extLst>
                <a:ext uri="{FF2B5EF4-FFF2-40B4-BE49-F238E27FC236}">
                  <a16:creationId xmlns:a16="http://schemas.microsoft.com/office/drawing/2014/main" id="{B897B44A-7B56-4595-B453-38E926AD844B}"/>
                </a:ext>
              </a:extLst>
            </p:cNvPr>
            <p:cNvSpPr/>
            <p:nvPr/>
          </p:nvSpPr>
          <p:spPr>
            <a:xfrm>
              <a:off x="3758395"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92" name="Rectangle 91">
              <a:extLst>
                <a:ext uri="{FF2B5EF4-FFF2-40B4-BE49-F238E27FC236}">
                  <a16:creationId xmlns:a16="http://schemas.microsoft.com/office/drawing/2014/main" id="{33FE2CB8-BC87-47D6-8B82-89282636E3AD}"/>
                </a:ext>
              </a:extLst>
            </p:cNvPr>
            <p:cNvSpPr/>
            <p:nvPr/>
          </p:nvSpPr>
          <p:spPr>
            <a:xfrm>
              <a:off x="2879659"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94" name="Rectangle 93">
              <a:extLst>
                <a:ext uri="{FF2B5EF4-FFF2-40B4-BE49-F238E27FC236}">
                  <a16:creationId xmlns:a16="http://schemas.microsoft.com/office/drawing/2014/main" id="{6AA51B32-0717-4ACC-8E0C-293D0776DDC6}"/>
                </a:ext>
              </a:extLst>
            </p:cNvPr>
            <p:cNvSpPr/>
            <p:nvPr/>
          </p:nvSpPr>
          <p:spPr>
            <a:xfrm>
              <a:off x="4636569"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96" name="Rectangle 95">
              <a:extLst>
                <a:ext uri="{FF2B5EF4-FFF2-40B4-BE49-F238E27FC236}">
                  <a16:creationId xmlns:a16="http://schemas.microsoft.com/office/drawing/2014/main" id="{B0DD368B-8A3D-4E0A-AAAA-039C6AD1F351}"/>
                </a:ext>
              </a:extLst>
            </p:cNvPr>
            <p:cNvSpPr/>
            <p:nvPr/>
          </p:nvSpPr>
          <p:spPr>
            <a:xfrm>
              <a:off x="5068075"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98" name="Rectangle 97">
              <a:extLst>
                <a:ext uri="{FF2B5EF4-FFF2-40B4-BE49-F238E27FC236}">
                  <a16:creationId xmlns:a16="http://schemas.microsoft.com/office/drawing/2014/main" id="{8233620F-74E7-43B9-9F44-2C266960FA6C}"/>
                </a:ext>
              </a:extLst>
            </p:cNvPr>
            <p:cNvSpPr/>
            <p:nvPr/>
          </p:nvSpPr>
          <p:spPr>
            <a:xfrm>
              <a:off x="4189339"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100" name="Rectangle 99">
              <a:extLst>
                <a:ext uri="{FF2B5EF4-FFF2-40B4-BE49-F238E27FC236}">
                  <a16:creationId xmlns:a16="http://schemas.microsoft.com/office/drawing/2014/main" id="{ADA5DCDB-5416-41CA-ABA1-1C7943A5920C}"/>
                </a:ext>
              </a:extLst>
            </p:cNvPr>
            <p:cNvSpPr/>
            <p:nvPr/>
          </p:nvSpPr>
          <p:spPr>
            <a:xfrm>
              <a:off x="5496114" y="4306632"/>
              <a:ext cx="437754" cy="713947"/>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2" name="TextBox 1">
              <a:extLst>
                <a:ext uri="{FF2B5EF4-FFF2-40B4-BE49-F238E27FC236}">
                  <a16:creationId xmlns:a16="http://schemas.microsoft.com/office/drawing/2014/main" id="{EA0D46C8-A440-49EA-A044-E0873E3E174A}"/>
                </a:ext>
              </a:extLst>
            </p:cNvPr>
            <p:cNvSpPr txBox="1"/>
            <p:nvPr/>
          </p:nvSpPr>
          <p:spPr>
            <a:xfrm>
              <a:off x="6186616" y="3929449"/>
              <a:ext cx="5544065" cy="369332"/>
            </a:xfrm>
            <a:prstGeom prst="rect">
              <a:avLst/>
            </a:prstGeom>
            <a:noFill/>
          </p:spPr>
          <p:txBody>
            <a:bodyPr wrap="square" rtlCol="0">
              <a:spAutoFit/>
            </a:bodyPr>
            <a:lstStyle/>
            <a:p>
              <a:r>
                <a:rPr lang="en-CA" dirty="0"/>
                <a:t>(?) KS effects</a:t>
              </a:r>
            </a:p>
          </p:txBody>
        </p:sp>
      </p:grpSp>
    </p:spTree>
    <p:extLst>
      <p:ext uri="{BB962C8B-B14F-4D97-AF65-F5344CB8AC3E}">
        <p14:creationId xmlns:p14="http://schemas.microsoft.com/office/powerpoint/2010/main" val="90654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B0B9C6-6BC4-429D-8D23-19F3CB48BF43}"/>
              </a:ext>
            </a:extLst>
          </p:cNvPr>
          <p:cNvGrpSpPr/>
          <p:nvPr/>
        </p:nvGrpSpPr>
        <p:grpSpPr>
          <a:xfrm>
            <a:off x="1" y="0"/>
            <a:ext cx="12192000" cy="6857999"/>
            <a:chOff x="1" y="0"/>
            <a:chExt cx="12192000" cy="6857999"/>
          </a:xfrm>
        </p:grpSpPr>
        <p:sp>
          <p:nvSpPr>
            <p:cNvPr id="4" name="Rectangle 3">
              <a:extLst>
                <a:ext uri="{FF2B5EF4-FFF2-40B4-BE49-F238E27FC236}">
                  <a16:creationId xmlns:a16="http://schemas.microsoft.com/office/drawing/2014/main" id="{19E911ED-396D-4211-846B-8B995AD2F6A8}"/>
                </a:ext>
              </a:extLst>
            </p:cNvPr>
            <p:cNvSpPr/>
            <p:nvPr/>
          </p:nvSpPr>
          <p:spPr>
            <a:xfrm>
              <a:off x="1" y="0"/>
              <a:ext cx="12192000" cy="6857999"/>
            </a:xfrm>
            <a:prstGeom prst="rect">
              <a:avLst/>
            </a:prstGeom>
            <a:solidFill>
              <a:srgbClr val="8E08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9CEC77B5-1517-40D9-B8C2-98B752EBD028}"/>
                </a:ext>
              </a:extLst>
            </p:cNvPr>
            <p:cNvSpPr/>
            <p:nvPr/>
          </p:nvSpPr>
          <p:spPr>
            <a:xfrm>
              <a:off x="2262292" y="0"/>
              <a:ext cx="7667420"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Minister of Defense (MoD)</a:t>
              </a:r>
            </a:p>
          </p:txBody>
        </p:sp>
        <p:sp>
          <p:nvSpPr>
            <p:cNvPr id="5" name="TextBox 4">
              <a:extLst>
                <a:ext uri="{FF2B5EF4-FFF2-40B4-BE49-F238E27FC236}">
                  <a16:creationId xmlns:a16="http://schemas.microsoft.com/office/drawing/2014/main" id="{1A62A3A0-2E8D-4BD9-B1E3-21F97A28E11D}"/>
                </a:ext>
              </a:extLst>
            </p:cNvPr>
            <p:cNvSpPr txBox="1"/>
            <p:nvPr/>
          </p:nvSpPr>
          <p:spPr>
            <a:xfrm>
              <a:off x="207962" y="1055850"/>
              <a:ext cx="5813898" cy="1200329"/>
            </a:xfrm>
            <a:prstGeom prst="rect">
              <a:avLst/>
            </a:prstGeom>
            <a:noFill/>
          </p:spPr>
          <p:txBody>
            <a:bodyPr wrap="square" rtlCol="0">
              <a:spAutoFit/>
            </a:bodyPr>
            <a:lstStyle/>
            <a:p>
              <a:r>
                <a:rPr lang="en-CA" dirty="0">
                  <a:solidFill>
                    <a:schemeClr val="bg1"/>
                  </a:solidFill>
                </a:rPr>
                <a:t>At the start of your turn:</a:t>
              </a:r>
            </a:p>
            <a:p>
              <a:pPr marL="285750" indent="-285750">
                <a:buFont typeface="Arial" panose="020B0604020202020204" pitchFamily="34" charset="0"/>
                <a:buChar char="•"/>
              </a:pPr>
              <a:r>
                <a:rPr lang="en-CA" dirty="0">
                  <a:solidFill>
                    <a:schemeClr val="bg1"/>
                  </a:solidFill>
                </a:rPr>
                <a:t>You may move any number of your troops to a tile adjacent to them that you own or has a “casus belli” token on it</a:t>
              </a:r>
            </a:p>
          </p:txBody>
        </p:sp>
        <p:sp>
          <p:nvSpPr>
            <p:cNvPr id="8" name="TextBox 7">
              <a:extLst>
                <a:ext uri="{FF2B5EF4-FFF2-40B4-BE49-F238E27FC236}">
                  <a16:creationId xmlns:a16="http://schemas.microsoft.com/office/drawing/2014/main" id="{10E8EE5A-4B1C-4700-8BAB-192E07CCB6EB}"/>
                </a:ext>
              </a:extLst>
            </p:cNvPr>
            <p:cNvSpPr txBox="1"/>
            <p:nvPr/>
          </p:nvSpPr>
          <p:spPr>
            <a:xfrm>
              <a:off x="6021860" y="1055850"/>
              <a:ext cx="5813898" cy="2585323"/>
            </a:xfrm>
            <a:prstGeom prst="rect">
              <a:avLst/>
            </a:prstGeom>
            <a:noFill/>
          </p:spPr>
          <p:txBody>
            <a:bodyPr wrap="square" rtlCol="0">
              <a:spAutoFit/>
            </a:bodyPr>
            <a:lstStyle/>
            <a:p>
              <a:r>
                <a:rPr lang="en-CA" dirty="0">
                  <a:solidFill>
                    <a:schemeClr val="bg1"/>
                  </a:solidFill>
                </a:rPr>
                <a:t>Intelligence Check:</a:t>
              </a:r>
            </a:p>
            <a:p>
              <a:pPr marL="285750" indent="-285750">
                <a:buFont typeface="Arial" panose="020B0604020202020204" pitchFamily="34" charset="0"/>
                <a:buChar char="•"/>
              </a:pPr>
              <a:r>
                <a:rPr lang="en-CA" dirty="0">
                  <a:solidFill>
                    <a:schemeClr val="bg1"/>
                  </a:solidFill>
                </a:rPr>
                <a:t>When doing an intelligence check against a nation, roll a die</a:t>
              </a:r>
            </a:p>
            <a:p>
              <a:pPr marL="285750" indent="-285750">
                <a:buFont typeface="Arial" panose="020B0604020202020204" pitchFamily="34" charset="0"/>
                <a:buChar char="•"/>
              </a:pPr>
              <a:r>
                <a:rPr lang="en-CA" dirty="0">
                  <a:solidFill>
                    <a:schemeClr val="bg1"/>
                  </a:solidFill>
                </a:rPr>
                <a:t>Add the &lt;intelligence&gt;  to the result</a:t>
              </a:r>
            </a:p>
            <a:p>
              <a:pPr marL="285750" indent="-285750">
                <a:buFont typeface="Arial" panose="020B0604020202020204" pitchFamily="34" charset="0"/>
                <a:buChar char="•"/>
              </a:pPr>
              <a:r>
                <a:rPr lang="en-CA" dirty="0">
                  <a:solidFill>
                    <a:schemeClr val="bg1"/>
                  </a:solidFill>
                </a:rPr>
                <a:t>If desired:</a:t>
              </a:r>
            </a:p>
            <a:p>
              <a:pPr marL="742950" lvl="1" indent="-285750">
                <a:buFont typeface="Arial" panose="020B0604020202020204" pitchFamily="34" charset="0"/>
                <a:buChar char="•"/>
              </a:pPr>
              <a:r>
                <a:rPr lang="en-CA" dirty="0">
                  <a:solidFill>
                    <a:schemeClr val="bg1"/>
                  </a:solidFill>
                </a:rPr>
                <a:t>Roll </a:t>
              </a:r>
              <a:r>
                <a:rPr lang="en-CA" dirty="0" err="1">
                  <a:solidFill>
                    <a:schemeClr val="bg1"/>
                  </a:solidFill>
                </a:rPr>
                <a:t>upto</a:t>
              </a:r>
              <a:r>
                <a:rPr lang="en-CA" dirty="0">
                  <a:solidFill>
                    <a:schemeClr val="bg1"/>
                  </a:solidFill>
                </a:rPr>
                <a:t> &lt;# of extra optional dice&gt; additional dice.</a:t>
              </a:r>
            </a:p>
            <a:p>
              <a:pPr marL="742950" lvl="1" indent="-285750">
                <a:buFont typeface="Arial" panose="020B0604020202020204" pitchFamily="34" charset="0"/>
                <a:buChar char="•"/>
              </a:pPr>
              <a:r>
                <a:rPr lang="en-CA" dirty="0">
                  <a:solidFill>
                    <a:schemeClr val="bg1"/>
                  </a:solidFill>
                </a:rPr>
                <a:t>Add or subtract &lt;Dice modifier&gt; from each dice</a:t>
              </a:r>
            </a:p>
            <a:p>
              <a:pPr marL="285750" indent="-285750">
                <a:buFont typeface="Arial" panose="020B0604020202020204" pitchFamily="34" charset="0"/>
                <a:buChar char="•"/>
              </a:pPr>
              <a:r>
                <a:rPr lang="en-CA" dirty="0">
                  <a:solidFill>
                    <a:schemeClr val="bg1"/>
                  </a:solidFill>
                </a:rPr>
                <a:t>If the result is 5 or greater, the intelligence check is successful </a:t>
              </a:r>
            </a:p>
          </p:txBody>
        </p:sp>
        <p:sp>
          <p:nvSpPr>
            <p:cNvPr id="15" name="TextBox 14">
              <a:extLst>
                <a:ext uri="{FF2B5EF4-FFF2-40B4-BE49-F238E27FC236}">
                  <a16:creationId xmlns:a16="http://schemas.microsoft.com/office/drawing/2014/main" id="{B577039E-4C69-4019-BA87-50EA2DA5FCAD}"/>
                </a:ext>
              </a:extLst>
            </p:cNvPr>
            <p:cNvSpPr txBox="1"/>
            <p:nvPr/>
          </p:nvSpPr>
          <p:spPr>
            <a:xfrm>
              <a:off x="184344" y="2800129"/>
              <a:ext cx="5813898" cy="2308324"/>
            </a:xfrm>
            <a:prstGeom prst="rect">
              <a:avLst/>
            </a:prstGeom>
            <a:noFill/>
          </p:spPr>
          <p:txBody>
            <a:bodyPr wrap="square" rtlCol="0">
              <a:spAutoFit/>
            </a:bodyPr>
            <a:lstStyle/>
            <a:p>
              <a:r>
                <a:rPr lang="en-CA" dirty="0">
                  <a:solidFill>
                    <a:schemeClr val="bg1"/>
                  </a:solidFill>
                </a:rPr>
                <a:t>Battle:</a:t>
              </a:r>
            </a:p>
            <a:p>
              <a:pPr marL="285750" indent="-285750">
                <a:buFont typeface="Arial" panose="020B0604020202020204" pitchFamily="34" charset="0"/>
                <a:buChar char="•"/>
              </a:pPr>
              <a:r>
                <a:rPr lang="en-CA" dirty="0">
                  <a:solidFill>
                    <a:schemeClr val="bg1"/>
                  </a:solidFill>
                </a:rPr>
                <a:t>If there are two opposing sides in a tile, a battle occurs in that tile</a:t>
              </a:r>
            </a:p>
            <a:p>
              <a:pPr marL="285750" indent="-285750">
                <a:buFont typeface="Arial" panose="020B0604020202020204" pitchFamily="34" charset="0"/>
                <a:buChar char="•"/>
              </a:pPr>
              <a:r>
                <a:rPr lang="en-CA" dirty="0">
                  <a:solidFill>
                    <a:schemeClr val="bg1"/>
                  </a:solidFill>
                </a:rPr>
                <a:t>Commence battle, Risk style</a:t>
              </a:r>
            </a:p>
            <a:p>
              <a:pPr marL="285750" indent="-285750">
                <a:buFont typeface="Arial" panose="020B0604020202020204" pitchFamily="34" charset="0"/>
                <a:buChar char="•"/>
              </a:pPr>
              <a:r>
                <a:rPr lang="en-CA" dirty="0">
                  <a:solidFill>
                    <a:schemeClr val="bg1"/>
                  </a:solidFill>
                </a:rPr>
                <a:t>If you are participating in the battle and win it, gain 1 Hard Power Token</a:t>
              </a:r>
            </a:p>
            <a:p>
              <a:pPr marL="285750" indent="-285750">
                <a:buFont typeface="Arial" panose="020B0604020202020204" pitchFamily="34" charset="0"/>
                <a:buChar char="•"/>
              </a:pPr>
              <a:endParaRPr lang="en-CA" dirty="0">
                <a:solidFill>
                  <a:schemeClr val="bg1"/>
                </a:solidFill>
              </a:endParaRPr>
            </a:p>
            <a:p>
              <a:pPr marL="285750" indent="-285750">
                <a:buFont typeface="Arial" panose="020B0604020202020204" pitchFamily="34" charset="0"/>
                <a:buChar char="•"/>
              </a:pPr>
              <a:endParaRPr lang="en-CA" dirty="0">
                <a:solidFill>
                  <a:schemeClr val="bg1"/>
                </a:solidFill>
              </a:endParaRPr>
            </a:p>
          </p:txBody>
        </p:sp>
        <p:sp>
          <p:nvSpPr>
            <p:cNvPr id="17" name="TextBox 16">
              <a:extLst>
                <a:ext uri="{FF2B5EF4-FFF2-40B4-BE49-F238E27FC236}">
                  <a16:creationId xmlns:a16="http://schemas.microsoft.com/office/drawing/2014/main" id="{4F75E168-7CE8-42D3-ABA4-09B4C5BE0D7F}"/>
                </a:ext>
              </a:extLst>
            </p:cNvPr>
            <p:cNvSpPr txBox="1"/>
            <p:nvPr/>
          </p:nvSpPr>
          <p:spPr>
            <a:xfrm>
              <a:off x="184344" y="2201009"/>
              <a:ext cx="5813898" cy="646331"/>
            </a:xfrm>
            <a:prstGeom prst="rect">
              <a:avLst/>
            </a:prstGeom>
            <a:noFill/>
          </p:spPr>
          <p:txBody>
            <a:bodyPr wrap="square" rtlCol="0">
              <a:spAutoFit/>
            </a:bodyPr>
            <a:lstStyle/>
            <a:p>
              <a:r>
                <a:rPr lang="en-CA" dirty="0">
                  <a:solidFill>
                    <a:schemeClr val="bg1"/>
                  </a:solidFill>
                </a:rPr>
                <a:t>At the end of your turn:</a:t>
              </a:r>
            </a:p>
            <a:p>
              <a:pPr marL="285750" indent="-285750">
                <a:buFont typeface="Arial" panose="020B0604020202020204" pitchFamily="34" charset="0"/>
                <a:buChar char="•"/>
              </a:pPr>
              <a:r>
                <a:rPr lang="en-CA" dirty="0">
                  <a:solidFill>
                    <a:schemeClr val="bg1"/>
                  </a:solidFill>
                </a:rPr>
                <a:t>Commence all battles</a:t>
              </a:r>
            </a:p>
          </p:txBody>
        </p:sp>
        <p:sp>
          <p:nvSpPr>
            <p:cNvPr id="2" name="TextBox 1">
              <a:extLst>
                <a:ext uri="{FF2B5EF4-FFF2-40B4-BE49-F238E27FC236}">
                  <a16:creationId xmlns:a16="http://schemas.microsoft.com/office/drawing/2014/main" id="{D5B30CDA-0446-4748-9D8E-B247CBA5DAB2}"/>
                </a:ext>
              </a:extLst>
            </p:cNvPr>
            <p:cNvSpPr txBox="1"/>
            <p:nvPr/>
          </p:nvSpPr>
          <p:spPr>
            <a:xfrm>
              <a:off x="311277" y="6104201"/>
              <a:ext cx="1789890" cy="369332"/>
            </a:xfrm>
            <a:prstGeom prst="rect">
              <a:avLst/>
            </a:prstGeom>
            <a:noFill/>
          </p:spPr>
          <p:txBody>
            <a:bodyPr wrap="square" rtlCol="0">
              <a:spAutoFit/>
            </a:bodyPr>
            <a:lstStyle/>
            <a:p>
              <a:r>
                <a:rPr lang="en-CA" dirty="0">
                  <a:solidFill>
                    <a:schemeClr val="bg1"/>
                  </a:solidFill>
                </a:rPr>
                <a:t>Worker Pool</a:t>
              </a:r>
            </a:p>
          </p:txBody>
        </p:sp>
        <p:sp>
          <p:nvSpPr>
            <p:cNvPr id="3" name="Rectangle 2">
              <a:extLst>
                <a:ext uri="{FF2B5EF4-FFF2-40B4-BE49-F238E27FC236}">
                  <a16:creationId xmlns:a16="http://schemas.microsoft.com/office/drawing/2014/main" id="{5093A8B9-00F3-4813-8E38-E3C2FA9C95E3}"/>
                </a:ext>
              </a:extLst>
            </p:cNvPr>
            <p:cNvSpPr/>
            <p:nvPr/>
          </p:nvSpPr>
          <p:spPr>
            <a:xfrm>
              <a:off x="2003899"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6" name="Rectangle 5">
              <a:extLst>
                <a:ext uri="{FF2B5EF4-FFF2-40B4-BE49-F238E27FC236}">
                  <a16:creationId xmlns:a16="http://schemas.microsoft.com/office/drawing/2014/main" id="{AA76AB2F-BE0B-4A37-ABD3-90C57D891E5F}"/>
                </a:ext>
              </a:extLst>
            </p:cNvPr>
            <p:cNvSpPr/>
            <p:nvPr/>
          </p:nvSpPr>
          <p:spPr>
            <a:xfrm>
              <a:off x="2328158"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9" name="Rectangle 8">
              <a:extLst>
                <a:ext uri="{FF2B5EF4-FFF2-40B4-BE49-F238E27FC236}">
                  <a16:creationId xmlns:a16="http://schemas.microsoft.com/office/drawing/2014/main" id="{B712FD35-FA9B-4347-A7F2-A7A79541183A}"/>
                </a:ext>
              </a:extLst>
            </p:cNvPr>
            <p:cNvSpPr/>
            <p:nvPr/>
          </p:nvSpPr>
          <p:spPr>
            <a:xfrm>
              <a:off x="2645928"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3" name="Rectangle 12">
              <a:extLst>
                <a:ext uri="{FF2B5EF4-FFF2-40B4-BE49-F238E27FC236}">
                  <a16:creationId xmlns:a16="http://schemas.microsoft.com/office/drawing/2014/main" id="{79277D70-BEC6-4EC9-A6C5-2301BD74C1CA}"/>
                </a:ext>
              </a:extLst>
            </p:cNvPr>
            <p:cNvSpPr/>
            <p:nvPr/>
          </p:nvSpPr>
          <p:spPr>
            <a:xfrm>
              <a:off x="2973414"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1" name="Rectangle 20">
              <a:extLst>
                <a:ext uri="{FF2B5EF4-FFF2-40B4-BE49-F238E27FC236}">
                  <a16:creationId xmlns:a16="http://schemas.microsoft.com/office/drawing/2014/main" id="{47207C8C-8A01-4D12-9C5F-770B3EC951F1}"/>
                </a:ext>
              </a:extLst>
            </p:cNvPr>
            <p:cNvSpPr/>
            <p:nvPr/>
          </p:nvSpPr>
          <p:spPr>
            <a:xfrm>
              <a:off x="3297673"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3" name="Rectangle 22">
              <a:extLst>
                <a:ext uri="{FF2B5EF4-FFF2-40B4-BE49-F238E27FC236}">
                  <a16:creationId xmlns:a16="http://schemas.microsoft.com/office/drawing/2014/main" id="{9508C23E-3966-44D1-8C76-5349BED560B1}"/>
                </a:ext>
              </a:extLst>
            </p:cNvPr>
            <p:cNvSpPr/>
            <p:nvPr/>
          </p:nvSpPr>
          <p:spPr>
            <a:xfrm>
              <a:off x="3615443"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5" name="Rectangle 24">
              <a:extLst>
                <a:ext uri="{FF2B5EF4-FFF2-40B4-BE49-F238E27FC236}">
                  <a16:creationId xmlns:a16="http://schemas.microsoft.com/office/drawing/2014/main" id="{763A5E33-D436-46F8-B119-18C9B3E7566D}"/>
                </a:ext>
              </a:extLst>
            </p:cNvPr>
            <p:cNvSpPr/>
            <p:nvPr/>
          </p:nvSpPr>
          <p:spPr>
            <a:xfrm>
              <a:off x="3946191"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7" name="Rectangle 26">
              <a:extLst>
                <a:ext uri="{FF2B5EF4-FFF2-40B4-BE49-F238E27FC236}">
                  <a16:creationId xmlns:a16="http://schemas.microsoft.com/office/drawing/2014/main" id="{23E1BF04-5A5C-49CE-A065-4D99A13370C2}"/>
                </a:ext>
              </a:extLst>
            </p:cNvPr>
            <p:cNvSpPr/>
            <p:nvPr/>
          </p:nvSpPr>
          <p:spPr>
            <a:xfrm>
              <a:off x="4270450"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29" name="Rectangle 28">
              <a:extLst>
                <a:ext uri="{FF2B5EF4-FFF2-40B4-BE49-F238E27FC236}">
                  <a16:creationId xmlns:a16="http://schemas.microsoft.com/office/drawing/2014/main" id="{311EDCE0-CA74-444F-9488-533EF8D3203C}"/>
                </a:ext>
              </a:extLst>
            </p:cNvPr>
            <p:cNvSpPr/>
            <p:nvPr/>
          </p:nvSpPr>
          <p:spPr>
            <a:xfrm>
              <a:off x="4588220" y="589003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31" name="Rectangle 30">
              <a:extLst>
                <a:ext uri="{FF2B5EF4-FFF2-40B4-BE49-F238E27FC236}">
                  <a16:creationId xmlns:a16="http://schemas.microsoft.com/office/drawing/2014/main" id="{62947062-51EF-4778-BD8B-47B4A3FE1487}"/>
                </a:ext>
              </a:extLst>
            </p:cNvPr>
            <p:cNvSpPr/>
            <p:nvPr/>
          </p:nvSpPr>
          <p:spPr>
            <a:xfrm>
              <a:off x="4915706" y="589452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33" name="Rectangle 32">
              <a:extLst>
                <a:ext uri="{FF2B5EF4-FFF2-40B4-BE49-F238E27FC236}">
                  <a16:creationId xmlns:a16="http://schemas.microsoft.com/office/drawing/2014/main" id="{D0164EE4-4D70-4E4E-88F8-FC2119EFE69F}"/>
                </a:ext>
              </a:extLst>
            </p:cNvPr>
            <p:cNvSpPr/>
            <p:nvPr/>
          </p:nvSpPr>
          <p:spPr>
            <a:xfrm>
              <a:off x="5346972" y="589003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35" name="Rectangle 34">
              <a:extLst>
                <a:ext uri="{FF2B5EF4-FFF2-40B4-BE49-F238E27FC236}">
                  <a16:creationId xmlns:a16="http://schemas.microsoft.com/office/drawing/2014/main" id="{A5002D7F-7BCB-4D5B-815B-0C5C32AD4DF3}"/>
                </a:ext>
              </a:extLst>
            </p:cNvPr>
            <p:cNvSpPr/>
            <p:nvPr/>
          </p:nvSpPr>
          <p:spPr>
            <a:xfrm>
              <a:off x="5787953" y="589002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37" name="Rectangle 36">
              <a:extLst>
                <a:ext uri="{FF2B5EF4-FFF2-40B4-BE49-F238E27FC236}">
                  <a16:creationId xmlns:a16="http://schemas.microsoft.com/office/drawing/2014/main" id="{E98EBAF1-712B-476E-A704-50D4C7C8069A}"/>
                </a:ext>
              </a:extLst>
            </p:cNvPr>
            <p:cNvSpPr/>
            <p:nvPr/>
          </p:nvSpPr>
          <p:spPr>
            <a:xfrm>
              <a:off x="6219219" y="589452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39" name="Rectangle 38">
              <a:extLst>
                <a:ext uri="{FF2B5EF4-FFF2-40B4-BE49-F238E27FC236}">
                  <a16:creationId xmlns:a16="http://schemas.microsoft.com/office/drawing/2014/main" id="{B2E54B2A-55EA-4CA8-8426-53B5A7521C16}"/>
                </a:ext>
              </a:extLst>
            </p:cNvPr>
            <p:cNvSpPr/>
            <p:nvPr/>
          </p:nvSpPr>
          <p:spPr>
            <a:xfrm>
              <a:off x="6643973" y="589673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41" name="Rectangle 40">
              <a:extLst>
                <a:ext uri="{FF2B5EF4-FFF2-40B4-BE49-F238E27FC236}">
                  <a16:creationId xmlns:a16="http://schemas.microsoft.com/office/drawing/2014/main" id="{C7F52809-F69A-4BF4-A6D1-DFCE00F9CD7C}"/>
                </a:ext>
              </a:extLst>
            </p:cNvPr>
            <p:cNvSpPr/>
            <p:nvPr/>
          </p:nvSpPr>
          <p:spPr>
            <a:xfrm>
              <a:off x="7075239" y="589223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43" name="Rectangle 42">
              <a:extLst>
                <a:ext uri="{FF2B5EF4-FFF2-40B4-BE49-F238E27FC236}">
                  <a16:creationId xmlns:a16="http://schemas.microsoft.com/office/drawing/2014/main" id="{9CDF73C5-00DD-4E33-B9B1-3B299C1616FC}"/>
                </a:ext>
              </a:extLst>
            </p:cNvPr>
            <p:cNvSpPr/>
            <p:nvPr/>
          </p:nvSpPr>
          <p:spPr>
            <a:xfrm>
              <a:off x="7516220" y="589223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45" name="Rectangle 44">
              <a:extLst>
                <a:ext uri="{FF2B5EF4-FFF2-40B4-BE49-F238E27FC236}">
                  <a16:creationId xmlns:a16="http://schemas.microsoft.com/office/drawing/2014/main" id="{53D1B6A6-C950-48F8-BFDD-61F2E58AA434}"/>
                </a:ext>
              </a:extLst>
            </p:cNvPr>
            <p:cNvSpPr/>
            <p:nvPr/>
          </p:nvSpPr>
          <p:spPr>
            <a:xfrm>
              <a:off x="7947486" y="589673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47" name="Rectangle 46">
              <a:extLst>
                <a:ext uri="{FF2B5EF4-FFF2-40B4-BE49-F238E27FC236}">
                  <a16:creationId xmlns:a16="http://schemas.microsoft.com/office/drawing/2014/main" id="{C36720D9-9747-4654-B163-0494C0565E09}"/>
                </a:ext>
              </a:extLst>
            </p:cNvPr>
            <p:cNvSpPr/>
            <p:nvPr/>
          </p:nvSpPr>
          <p:spPr>
            <a:xfrm>
              <a:off x="8385240" y="58900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49" name="Rectangle 48">
              <a:extLst>
                <a:ext uri="{FF2B5EF4-FFF2-40B4-BE49-F238E27FC236}">
                  <a16:creationId xmlns:a16="http://schemas.microsoft.com/office/drawing/2014/main" id="{F0F7BD2F-9F0B-4ACE-94E8-E2E929F86C6F}"/>
                </a:ext>
              </a:extLst>
            </p:cNvPr>
            <p:cNvSpPr/>
            <p:nvPr/>
          </p:nvSpPr>
          <p:spPr>
            <a:xfrm>
              <a:off x="8816506" y="58855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51" name="Rectangle 50">
              <a:extLst>
                <a:ext uri="{FF2B5EF4-FFF2-40B4-BE49-F238E27FC236}">
                  <a16:creationId xmlns:a16="http://schemas.microsoft.com/office/drawing/2014/main" id="{94BD76C7-F4DE-4B72-B025-8B7B41AB02ED}"/>
                </a:ext>
              </a:extLst>
            </p:cNvPr>
            <p:cNvSpPr/>
            <p:nvPr/>
          </p:nvSpPr>
          <p:spPr>
            <a:xfrm>
              <a:off x="9257487" y="58855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53" name="Rectangle 52">
              <a:extLst>
                <a:ext uri="{FF2B5EF4-FFF2-40B4-BE49-F238E27FC236}">
                  <a16:creationId xmlns:a16="http://schemas.microsoft.com/office/drawing/2014/main" id="{1EA31664-984E-4F80-9ACF-573522175AC7}"/>
                </a:ext>
              </a:extLst>
            </p:cNvPr>
            <p:cNvSpPr/>
            <p:nvPr/>
          </p:nvSpPr>
          <p:spPr>
            <a:xfrm>
              <a:off x="9688753" y="58900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55" name="Rectangle 54">
              <a:extLst>
                <a:ext uri="{FF2B5EF4-FFF2-40B4-BE49-F238E27FC236}">
                  <a16:creationId xmlns:a16="http://schemas.microsoft.com/office/drawing/2014/main" id="{ADB07AFA-B0B4-4D08-BEFB-16B58ABB18F9}"/>
                </a:ext>
              </a:extLst>
            </p:cNvPr>
            <p:cNvSpPr/>
            <p:nvPr/>
          </p:nvSpPr>
          <p:spPr>
            <a:xfrm>
              <a:off x="10113507" y="5892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57" name="Rectangle 56">
              <a:extLst>
                <a:ext uri="{FF2B5EF4-FFF2-40B4-BE49-F238E27FC236}">
                  <a16:creationId xmlns:a16="http://schemas.microsoft.com/office/drawing/2014/main" id="{E7E23FB5-ED1B-40CA-A954-A7F7163B12E4}"/>
                </a:ext>
              </a:extLst>
            </p:cNvPr>
            <p:cNvSpPr/>
            <p:nvPr/>
          </p:nvSpPr>
          <p:spPr>
            <a:xfrm>
              <a:off x="10544773" y="5887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59" name="Rectangle 58">
              <a:extLst>
                <a:ext uri="{FF2B5EF4-FFF2-40B4-BE49-F238E27FC236}">
                  <a16:creationId xmlns:a16="http://schemas.microsoft.com/office/drawing/2014/main" id="{C5A0ACE8-7EE0-4AAE-B4C5-4760CC9A5B45}"/>
                </a:ext>
              </a:extLst>
            </p:cNvPr>
            <p:cNvSpPr/>
            <p:nvPr/>
          </p:nvSpPr>
          <p:spPr>
            <a:xfrm>
              <a:off x="10985754" y="5887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61" name="TextBox 60">
              <a:extLst>
                <a:ext uri="{FF2B5EF4-FFF2-40B4-BE49-F238E27FC236}">
                  <a16:creationId xmlns:a16="http://schemas.microsoft.com/office/drawing/2014/main" id="{8ED7AC84-646B-42DD-B18D-5C812A20169B}"/>
                </a:ext>
              </a:extLst>
            </p:cNvPr>
            <p:cNvSpPr txBox="1"/>
            <p:nvPr/>
          </p:nvSpPr>
          <p:spPr>
            <a:xfrm>
              <a:off x="311276" y="4623130"/>
              <a:ext cx="3156853" cy="369332"/>
            </a:xfrm>
            <a:prstGeom prst="rect">
              <a:avLst/>
            </a:prstGeom>
            <a:noFill/>
          </p:spPr>
          <p:txBody>
            <a:bodyPr wrap="square" rtlCol="0">
              <a:spAutoFit/>
            </a:bodyPr>
            <a:lstStyle/>
            <a:p>
              <a:r>
                <a:rPr lang="en-CA" dirty="0">
                  <a:solidFill>
                    <a:schemeClr val="bg1"/>
                  </a:solidFill>
                </a:rPr>
                <a:t># of draws:	2</a:t>
              </a:r>
            </a:p>
          </p:txBody>
        </p:sp>
        <p:sp>
          <p:nvSpPr>
            <p:cNvPr id="63" name="TextBox 62">
              <a:extLst>
                <a:ext uri="{FF2B5EF4-FFF2-40B4-BE49-F238E27FC236}">
                  <a16:creationId xmlns:a16="http://schemas.microsoft.com/office/drawing/2014/main" id="{8F7DF1F6-8CD5-4073-AF08-7F7F4BB6CE6A}"/>
                </a:ext>
              </a:extLst>
            </p:cNvPr>
            <p:cNvSpPr txBox="1"/>
            <p:nvPr/>
          </p:nvSpPr>
          <p:spPr>
            <a:xfrm>
              <a:off x="2692023" y="4618626"/>
              <a:ext cx="3156853" cy="369332"/>
            </a:xfrm>
            <a:prstGeom prst="rect">
              <a:avLst/>
            </a:prstGeom>
            <a:noFill/>
          </p:spPr>
          <p:txBody>
            <a:bodyPr wrap="square" rtlCol="0">
              <a:spAutoFit/>
            </a:bodyPr>
            <a:lstStyle/>
            <a:p>
              <a:r>
                <a:rPr lang="en-CA" dirty="0">
                  <a:solidFill>
                    <a:schemeClr val="bg1"/>
                  </a:solidFill>
                </a:rPr>
                <a:t>Non-Basic Hand Size Limit:	3</a:t>
              </a:r>
            </a:p>
          </p:txBody>
        </p:sp>
        <p:sp>
          <p:nvSpPr>
            <p:cNvPr id="65" name="TextBox 64">
              <a:extLst>
                <a:ext uri="{FF2B5EF4-FFF2-40B4-BE49-F238E27FC236}">
                  <a16:creationId xmlns:a16="http://schemas.microsoft.com/office/drawing/2014/main" id="{F1C79AD8-48FA-4558-ACC0-DD49813A48F7}"/>
                </a:ext>
              </a:extLst>
            </p:cNvPr>
            <p:cNvSpPr txBox="1"/>
            <p:nvPr/>
          </p:nvSpPr>
          <p:spPr>
            <a:xfrm>
              <a:off x="300691" y="5067477"/>
              <a:ext cx="1789890" cy="646331"/>
            </a:xfrm>
            <a:prstGeom prst="rect">
              <a:avLst/>
            </a:prstGeom>
            <a:noFill/>
          </p:spPr>
          <p:txBody>
            <a:bodyPr wrap="square" rtlCol="0">
              <a:spAutoFit/>
            </a:bodyPr>
            <a:lstStyle/>
            <a:p>
              <a:r>
                <a:rPr lang="en-CA" dirty="0">
                  <a:solidFill>
                    <a:schemeClr val="bg1"/>
                  </a:solidFill>
                </a:rPr>
                <a:t>Nuke and Uranium Pool</a:t>
              </a:r>
            </a:p>
          </p:txBody>
        </p:sp>
        <p:sp>
          <p:nvSpPr>
            <p:cNvPr id="115" name="Rectangle 114">
              <a:extLst>
                <a:ext uri="{FF2B5EF4-FFF2-40B4-BE49-F238E27FC236}">
                  <a16:creationId xmlns:a16="http://schemas.microsoft.com/office/drawing/2014/main" id="{889E7EC6-8532-46BA-A983-854E8CB0FBDF}"/>
                </a:ext>
              </a:extLst>
            </p:cNvPr>
            <p:cNvSpPr/>
            <p:nvPr/>
          </p:nvSpPr>
          <p:spPr>
            <a:xfrm>
              <a:off x="1999778" y="5036914"/>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7" name="Rectangle 116">
              <a:extLst>
                <a:ext uri="{FF2B5EF4-FFF2-40B4-BE49-F238E27FC236}">
                  <a16:creationId xmlns:a16="http://schemas.microsoft.com/office/drawing/2014/main" id="{52E56381-40D2-4D70-82F4-720A02694B9C}"/>
                </a:ext>
              </a:extLst>
            </p:cNvPr>
            <p:cNvSpPr/>
            <p:nvPr/>
          </p:nvSpPr>
          <p:spPr>
            <a:xfrm>
              <a:off x="2324037" y="5036914"/>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19" name="Rectangle 118">
              <a:extLst>
                <a:ext uri="{FF2B5EF4-FFF2-40B4-BE49-F238E27FC236}">
                  <a16:creationId xmlns:a16="http://schemas.microsoft.com/office/drawing/2014/main" id="{FF9E5228-7B17-40DE-A2D5-43FA0975CEC4}"/>
                </a:ext>
              </a:extLst>
            </p:cNvPr>
            <p:cNvSpPr/>
            <p:nvPr/>
          </p:nvSpPr>
          <p:spPr>
            <a:xfrm>
              <a:off x="2641807" y="503367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21" name="Rectangle 120">
              <a:extLst>
                <a:ext uri="{FF2B5EF4-FFF2-40B4-BE49-F238E27FC236}">
                  <a16:creationId xmlns:a16="http://schemas.microsoft.com/office/drawing/2014/main" id="{D4D0CF06-7E03-4B0A-A9E1-453B085EAA77}"/>
                </a:ext>
              </a:extLst>
            </p:cNvPr>
            <p:cNvSpPr/>
            <p:nvPr/>
          </p:nvSpPr>
          <p:spPr>
            <a:xfrm>
              <a:off x="2969293" y="5036914"/>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123" name="Rectangle 122">
              <a:extLst>
                <a:ext uri="{FF2B5EF4-FFF2-40B4-BE49-F238E27FC236}">
                  <a16:creationId xmlns:a16="http://schemas.microsoft.com/office/drawing/2014/main" id="{10ED869B-6201-4F03-84E6-0E265C455AAF}"/>
                </a:ext>
              </a:extLst>
            </p:cNvPr>
            <p:cNvSpPr/>
            <p:nvPr/>
          </p:nvSpPr>
          <p:spPr>
            <a:xfrm>
              <a:off x="3293552" y="5036914"/>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125" name="Rectangle 124">
              <a:extLst>
                <a:ext uri="{FF2B5EF4-FFF2-40B4-BE49-F238E27FC236}">
                  <a16:creationId xmlns:a16="http://schemas.microsoft.com/office/drawing/2014/main" id="{5BF163B9-CD14-4B62-A386-928BC2ACE49E}"/>
                </a:ext>
              </a:extLst>
            </p:cNvPr>
            <p:cNvSpPr/>
            <p:nvPr/>
          </p:nvSpPr>
          <p:spPr>
            <a:xfrm>
              <a:off x="3611322" y="503367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127" name="Rectangle 126">
              <a:extLst>
                <a:ext uri="{FF2B5EF4-FFF2-40B4-BE49-F238E27FC236}">
                  <a16:creationId xmlns:a16="http://schemas.microsoft.com/office/drawing/2014/main" id="{C7F9B4B2-78A8-4CA5-93D3-F6310BC50324}"/>
                </a:ext>
              </a:extLst>
            </p:cNvPr>
            <p:cNvSpPr/>
            <p:nvPr/>
          </p:nvSpPr>
          <p:spPr>
            <a:xfrm>
              <a:off x="3942070" y="503367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129" name="Rectangle 128">
              <a:extLst>
                <a:ext uri="{FF2B5EF4-FFF2-40B4-BE49-F238E27FC236}">
                  <a16:creationId xmlns:a16="http://schemas.microsoft.com/office/drawing/2014/main" id="{B871FE2A-50E3-4452-8BB7-D2C4DA8506A1}"/>
                </a:ext>
              </a:extLst>
            </p:cNvPr>
            <p:cNvSpPr/>
            <p:nvPr/>
          </p:nvSpPr>
          <p:spPr>
            <a:xfrm>
              <a:off x="4266329" y="5033670"/>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131" name="Rectangle 130">
              <a:extLst>
                <a:ext uri="{FF2B5EF4-FFF2-40B4-BE49-F238E27FC236}">
                  <a16:creationId xmlns:a16="http://schemas.microsoft.com/office/drawing/2014/main" id="{7FCE9577-4DFC-4C81-869D-C7F3CC61B369}"/>
                </a:ext>
              </a:extLst>
            </p:cNvPr>
            <p:cNvSpPr/>
            <p:nvPr/>
          </p:nvSpPr>
          <p:spPr>
            <a:xfrm>
              <a:off x="4584099" y="5029174"/>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133" name="Rectangle 132">
              <a:extLst>
                <a:ext uri="{FF2B5EF4-FFF2-40B4-BE49-F238E27FC236}">
                  <a16:creationId xmlns:a16="http://schemas.microsoft.com/office/drawing/2014/main" id="{0831AC8D-C19F-4B2C-837B-E013350470A9}"/>
                </a:ext>
              </a:extLst>
            </p:cNvPr>
            <p:cNvSpPr/>
            <p:nvPr/>
          </p:nvSpPr>
          <p:spPr>
            <a:xfrm>
              <a:off x="4911585" y="5033670"/>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135" name="Rectangle 134">
              <a:extLst>
                <a:ext uri="{FF2B5EF4-FFF2-40B4-BE49-F238E27FC236}">
                  <a16:creationId xmlns:a16="http://schemas.microsoft.com/office/drawing/2014/main" id="{5E0CD208-73E4-4337-8158-7B63230CDC3F}"/>
                </a:ext>
              </a:extLst>
            </p:cNvPr>
            <p:cNvSpPr/>
            <p:nvPr/>
          </p:nvSpPr>
          <p:spPr>
            <a:xfrm>
              <a:off x="5342851" y="5029173"/>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137" name="Rectangle 136">
              <a:extLst>
                <a:ext uri="{FF2B5EF4-FFF2-40B4-BE49-F238E27FC236}">
                  <a16:creationId xmlns:a16="http://schemas.microsoft.com/office/drawing/2014/main" id="{3503DDAD-3E1D-4262-BE18-A3ACDC6F9F5D}"/>
                </a:ext>
              </a:extLst>
            </p:cNvPr>
            <p:cNvSpPr/>
            <p:nvPr/>
          </p:nvSpPr>
          <p:spPr>
            <a:xfrm>
              <a:off x="5783832" y="5029172"/>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139" name="Rectangle 138">
              <a:extLst>
                <a:ext uri="{FF2B5EF4-FFF2-40B4-BE49-F238E27FC236}">
                  <a16:creationId xmlns:a16="http://schemas.microsoft.com/office/drawing/2014/main" id="{597222DE-DD39-4DFB-BF68-E16A435EA53C}"/>
                </a:ext>
              </a:extLst>
            </p:cNvPr>
            <p:cNvSpPr/>
            <p:nvPr/>
          </p:nvSpPr>
          <p:spPr>
            <a:xfrm>
              <a:off x="6215098" y="5033670"/>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141" name="Rectangle 140">
              <a:extLst>
                <a:ext uri="{FF2B5EF4-FFF2-40B4-BE49-F238E27FC236}">
                  <a16:creationId xmlns:a16="http://schemas.microsoft.com/office/drawing/2014/main" id="{CE6EF358-0247-4BE3-A064-0EECEBF1F276}"/>
                </a:ext>
              </a:extLst>
            </p:cNvPr>
            <p:cNvSpPr/>
            <p:nvPr/>
          </p:nvSpPr>
          <p:spPr>
            <a:xfrm>
              <a:off x="6639852" y="5035876"/>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143" name="Rectangle 142">
              <a:extLst>
                <a:ext uri="{FF2B5EF4-FFF2-40B4-BE49-F238E27FC236}">
                  <a16:creationId xmlns:a16="http://schemas.microsoft.com/office/drawing/2014/main" id="{E0ADFBCB-EBAB-48C7-9653-821EBE1333F2}"/>
                </a:ext>
              </a:extLst>
            </p:cNvPr>
            <p:cNvSpPr/>
            <p:nvPr/>
          </p:nvSpPr>
          <p:spPr>
            <a:xfrm>
              <a:off x="7071118" y="5031379"/>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145" name="Rectangle 144">
              <a:extLst>
                <a:ext uri="{FF2B5EF4-FFF2-40B4-BE49-F238E27FC236}">
                  <a16:creationId xmlns:a16="http://schemas.microsoft.com/office/drawing/2014/main" id="{A6B486E1-B558-4E0D-A66F-126A29F4BAE1}"/>
                </a:ext>
              </a:extLst>
            </p:cNvPr>
            <p:cNvSpPr/>
            <p:nvPr/>
          </p:nvSpPr>
          <p:spPr>
            <a:xfrm>
              <a:off x="7512099" y="5031378"/>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147" name="Rectangle 146">
              <a:extLst>
                <a:ext uri="{FF2B5EF4-FFF2-40B4-BE49-F238E27FC236}">
                  <a16:creationId xmlns:a16="http://schemas.microsoft.com/office/drawing/2014/main" id="{69DF983A-D764-44D1-9522-E3280D04676C}"/>
                </a:ext>
              </a:extLst>
            </p:cNvPr>
            <p:cNvSpPr/>
            <p:nvPr/>
          </p:nvSpPr>
          <p:spPr>
            <a:xfrm>
              <a:off x="7943365" y="5035876"/>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149" name="Rectangle 148">
              <a:extLst>
                <a:ext uri="{FF2B5EF4-FFF2-40B4-BE49-F238E27FC236}">
                  <a16:creationId xmlns:a16="http://schemas.microsoft.com/office/drawing/2014/main" id="{840A0C42-B149-4EA8-83F3-DC57920B8A43}"/>
                </a:ext>
              </a:extLst>
            </p:cNvPr>
            <p:cNvSpPr/>
            <p:nvPr/>
          </p:nvSpPr>
          <p:spPr>
            <a:xfrm>
              <a:off x="8381119" y="5029172"/>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151" name="Rectangle 150">
              <a:extLst>
                <a:ext uri="{FF2B5EF4-FFF2-40B4-BE49-F238E27FC236}">
                  <a16:creationId xmlns:a16="http://schemas.microsoft.com/office/drawing/2014/main" id="{26BECDE4-4070-4DB5-86CF-9374064D9000}"/>
                </a:ext>
              </a:extLst>
            </p:cNvPr>
            <p:cNvSpPr/>
            <p:nvPr/>
          </p:nvSpPr>
          <p:spPr>
            <a:xfrm>
              <a:off x="8812385" y="5024675"/>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153" name="Rectangle 152">
              <a:extLst>
                <a:ext uri="{FF2B5EF4-FFF2-40B4-BE49-F238E27FC236}">
                  <a16:creationId xmlns:a16="http://schemas.microsoft.com/office/drawing/2014/main" id="{DE37901B-4F64-4EF4-A3C3-E52F0E6F0848}"/>
                </a:ext>
              </a:extLst>
            </p:cNvPr>
            <p:cNvSpPr/>
            <p:nvPr/>
          </p:nvSpPr>
          <p:spPr>
            <a:xfrm>
              <a:off x="9253366" y="5024674"/>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155" name="Rectangle 154">
              <a:extLst>
                <a:ext uri="{FF2B5EF4-FFF2-40B4-BE49-F238E27FC236}">
                  <a16:creationId xmlns:a16="http://schemas.microsoft.com/office/drawing/2014/main" id="{339DE747-A156-4121-91CB-767FB6672FDB}"/>
                </a:ext>
              </a:extLst>
            </p:cNvPr>
            <p:cNvSpPr/>
            <p:nvPr/>
          </p:nvSpPr>
          <p:spPr>
            <a:xfrm>
              <a:off x="9684632" y="5029172"/>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157" name="Rectangle 156">
              <a:extLst>
                <a:ext uri="{FF2B5EF4-FFF2-40B4-BE49-F238E27FC236}">
                  <a16:creationId xmlns:a16="http://schemas.microsoft.com/office/drawing/2014/main" id="{E02D72F9-FB72-47CC-BDB6-C481D3A5628D}"/>
                </a:ext>
              </a:extLst>
            </p:cNvPr>
            <p:cNvSpPr/>
            <p:nvPr/>
          </p:nvSpPr>
          <p:spPr>
            <a:xfrm>
              <a:off x="10109386" y="5031378"/>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159" name="Rectangle 158">
              <a:extLst>
                <a:ext uri="{FF2B5EF4-FFF2-40B4-BE49-F238E27FC236}">
                  <a16:creationId xmlns:a16="http://schemas.microsoft.com/office/drawing/2014/main" id="{E970E5CA-8B52-43E6-9772-089D48D54FEB}"/>
                </a:ext>
              </a:extLst>
            </p:cNvPr>
            <p:cNvSpPr/>
            <p:nvPr/>
          </p:nvSpPr>
          <p:spPr>
            <a:xfrm>
              <a:off x="10540652" y="5026881"/>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161" name="Rectangle 160">
              <a:extLst>
                <a:ext uri="{FF2B5EF4-FFF2-40B4-BE49-F238E27FC236}">
                  <a16:creationId xmlns:a16="http://schemas.microsoft.com/office/drawing/2014/main" id="{0458BB5E-F91F-4443-A566-427A7250D991}"/>
                </a:ext>
              </a:extLst>
            </p:cNvPr>
            <p:cNvSpPr/>
            <p:nvPr/>
          </p:nvSpPr>
          <p:spPr>
            <a:xfrm>
              <a:off x="10981633" y="5026880"/>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grpSp>
    </p:spTree>
    <p:extLst>
      <p:ext uri="{BB962C8B-B14F-4D97-AF65-F5344CB8AC3E}">
        <p14:creationId xmlns:p14="http://schemas.microsoft.com/office/powerpoint/2010/main" val="1612123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DC9606-F038-4D32-BE2D-C67EC3FEC29A}"/>
              </a:ext>
            </a:extLst>
          </p:cNvPr>
          <p:cNvSpPr/>
          <p:nvPr/>
        </p:nvSpPr>
        <p:spPr>
          <a:xfrm>
            <a:off x="240210" y="0"/>
            <a:ext cx="1195179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Tokens</a:t>
            </a:r>
          </a:p>
        </p:txBody>
      </p:sp>
      <p:pic>
        <p:nvPicPr>
          <p:cNvPr id="2050" name="Picture 2" descr="nuke symbol - Google Search | Nuclear, Fukushima, Radioactive">
            <a:extLst>
              <a:ext uri="{FF2B5EF4-FFF2-40B4-BE49-F238E27FC236}">
                <a16:creationId xmlns:a16="http://schemas.microsoft.com/office/drawing/2014/main" id="{CEE1AE1B-3C36-4AD4-9A7A-B5A382715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59" y="97978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an Tokens | Riotous GM">
            <a:extLst>
              <a:ext uri="{FF2B5EF4-FFF2-40B4-BE49-F238E27FC236}">
                <a16:creationId xmlns:a16="http://schemas.microsoft.com/office/drawing/2014/main" id="{4C51D13C-32BC-4DB9-B9B0-00289279F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207" y="4931486"/>
            <a:ext cx="721406"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043EB7A-415C-480F-B0E2-EC7F3DBB9B04}"/>
              </a:ext>
            </a:extLst>
          </p:cNvPr>
          <p:cNvSpPr/>
          <p:nvPr/>
        </p:nvSpPr>
        <p:spPr>
          <a:xfrm>
            <a:off x="2840509" y="118738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F041FD6C-0042-44D4-955C-26E912FE0BAB}"/>
              </a:ext>
            </a:extLst>
          </p:cNvPr>
          <p:cNvSpPr/>
          <p:nvPr/>
        </p:nvSpPr>
        <p:spPr>
          <a:xfrm>
            <a:off x="3802825" y="1235359"/>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E5EA8F79-107F-4F75-85AB-8202EBDBC263}"/>
              </a:ext>
            </a:extLst>
          </p:cNvPr>
          <p:cNvSpPr/>
          <p:nvPr/>
        </p:nvSpPr>
        <p:spPr>
          <a:xfrm>
            <a:off x="4765141" y="1187388"/>
            <a:ext cx="720000" cy="72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6BF4D27E-41B4-4800-BD97-A1E601354670}"/>
              </a:ext>
            </a:extLst>
          </p:cNvPr>
          <p:cNvSpPr/>
          <p:nvPr/>
        </p:nvSpPr>
        <p:spPr>
          <a:xfrm>
            <a:off x="5727457" y="1339788"/>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18CA5120-3531-4745-974D-4906AE5ECB8D}"/>
              </a:ext>
            </a:extLst>
          </p:cNvPr>
          <p:cNvSpPr/>
          <p:nvPr/>
        </p:nvSpPr>
        <p:spPr>
          <a:xfrm>
            <a:off x="6794257" y="1339788"/>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E94DDDDD-7A2A-45A6-855C-810F6B1725D6}"/>
              </a:ext>
            </a:extLst>
          </p:cNvPr>
          <p:cNvSpPr/>
          <p:nvPr/>
        </p:nvSpPr>
        <p:spPr>
          <a:xfrm>
            <a:off x="8656719" y="1355781"/>
            <a:ext cx="720000" cy="72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E4C0FAA3-3A99-45B1-9059-1ED9C9B68BCF}"/>
              </a:ext>
            </a:extLst>
          </p:cNvPr>
          <p:cNvSpPr/>
          <p:nvPr/>
        </p:nvSpPr>
        <p:spPr>
          <a:xfrm>
            <a:off x="7652089" y="1396598"/>
            <a:ext cx="720000" cy="72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57" name="Straight Connector 56">
            <a:extLst>
              <a:ext uri="{FF2B5EF4-FFF2-40B4-BE49-F238E27FC236}">
                <a16:creationId xmlns:a16="http://schemas.microsoft.com/office/drawing/2014/main" id="{889A35F4-52AF-4FB2-ACE5-E363F9388299}"/>
              </a:ext>
            </a:extLst>
          </p:cNvPr>
          <p:cNvCxnSpPr>
            <a:cxnSpLocks/>
          </p:cNvCxnSpPr>
          <p:nvPr/>
        </p:nvCxnSpPr>
        <p:spPr>
          <a:xfrm>
            <a:off x="10640518" y="2764829"/>
            <a:ext cx="0" cy="1625037"/>
          </a:xfrm>
          <a:prstGeom prst="line">
            <a:avLst/>
          </a:prstGeom>
          <a:ln w="38100">
            <a:solidFill>
              <a:srgbClr val="8E0808"/>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F9CBABC-D44D-4A05-A730-0B66EA448C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88" b="98529" l="3824" r="98824">
                        <a14:foregroundMark x1="7647" y1="34706" x2="7647" y2="34706"/>
                        <a14:foregroundMark x1="15294" y1="30000" x2="3824" y2="45588"/>
                        <a14:foregroundMark x1="40882" y1="8529" x2="53824" y2="7941"/>
                        <a14:foregroundMark x1="58235" y1="7059" x2="83824" y2="25000"/>
                        <a14:foregroundMark x1="83824" y1="25000" x2="92941" y2="37941"/>
                        <a14:foregroundMark x1="92941" y1="37941" x2="95588" y2="52647"/>
                        <a14:foregroundMark x1="95588" y1="52647" x2="82941" y2="72059"/>
                        <a14:foregroundMark x1="51471" y1="94706" x2="65588" y2="90882"/>
                        <a14:foregroundMark x1="45588" y1="4412" x2="50588" y2="3529"/>
                        <a14:foregroundMark x1="98824" y1="47647" x2="98824" y2="47647"/>
                        <a14:foregroundMark x1="68235" y1="95882" x2="68235" y2="95882"/>
                        <a14:foregroundMark x1="48235" y1="882" x2="48235" y2="882"/>
                        <a14:foregroundMark x1="49118" y1="98529" x2="49118" y2="98529"/>
                      </a14:backgroundRemoval>
                    </a14:imgEffect>
                  </a14:imgLayer>
                </a14:imgProps>
              </a:ext>
            </a:extLst>
          </a:blip>
          <a:stretch>
            <a:fillRect/>
          </a:stretch>
        </p:blipFill>
        <p:spPr>
          <a:xfrm>
            <a:off x="9887565" y="4931486"/>
            <a:ext cx="720000" cy="720000"/>
          </a:xfrm>
          <a:prstGeom prst="rect">
            <a:avLst/>
          </a:prstGeom>
        </p:spPr>
      </p:pic>
      <p:pic>
        <p:nvPicPr>
          <p:cNvPr id="21" name="Picture 20">
            <a:extLst>
              <a:ext uri="{FF2B5EF4-FFF2-40B4-BE49-F238E27FC236}">
                <a16:creationId xmlns:a16="http://schemas.microsoft.com/office/drawing/2014/main" id="{D2033C33-16AC-4E61-A8D1-A94F2D62F3F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9887565" y="5862028"/>
            <a:ext cx="720000" cy="720000"/>
          </a:xfrm>
          <a:prstGeom prst="rect">
            <a:avLst/>
          </a:prstGeom>
        </p:spPr>
      </p:pic>
      <p:pic>
        <p:nvPicPr>
          <p:cNvPr id="23" name="Picture 4" descr="Meeple Template ... crafting applications like DIY Meeple Cushions, canvas  art etc. | Birthday printables, Meeples, Board games">
            <a:extLst>
              <a:ext uri="{FF2B5EF4-FFF2-40B4-BE49-F238E27FC236}">
                <a16:creationId xmlns:a16="http://schemas.microsoft.com/office/drawing/2014/main" id="{A0B081C9-AAB4-44E2-BED2-EDBE29A10E91}"/>
              </a:ext>
            </a:extLst>
          </p:cNvPr>
          <p:cNvPicPr>
            <a:picLocks noChangeAspect="1" noChangeArrowheads="1"/>
          </p:cNvPicPr>
          <p:nvPr/>
        </p:nvPicPr>
        <p:blipFill>
          <a:blip r:embed="rId8">
            <a:duotone>
              <a:prstClr val="black"/>
              <a:schemeClr val="accent1">
                <a:lumMod val="75000"/>
                <a:tint val="45000"/>
                <a:satMod val="400000"/>
              </a:schemeClr>
            </a:duotone>
            <a:extLst>
              <a:ext uri="{BEBA8EAE-BF5A-486C-A8C5-ECC9F3942E4B}">
                <a14:imgProps xmlns:a14="http://schemas.microsoft.com/office/drawing/2010/main">
                  <a14:imgLayer r:embed="rId9">
                    <a14:imgEffect>
                      <a14:backgroundRemoval t="4883" b="94336" l="6055" r="93750">
                        <a14:foregroundMark x1="52344" y1="29297" x2="46680" y2="55078"/>
                        <a14:foregroundMark x1="46680" y1="55078" x2="40625" y2="63086"/>
                        <a14:foregroundMark x1="51563" y1="16797" x2="35352" y2="35547"/>
                        <a14:foregroundMark x1="35352" y1="35547" x2="25391" y2="79102"/>
                        <a14:foregroundMark x1="25391" y1="79102" x2="24805" y2="90234"/>
                        <a14:foregroundMark x1="49805" y1="5078" x2="49805" y2="5078"/>
                        <a14:foregroundMark x1="6055" y1="37695" x2="6055" y2="37695"/>
                        <a14:foregroundMark x1="25391" y1="94336" x2="25391" y2="94336"/>
                        <a14:foregroundMark x1="93750" y1="41992" x2="93750" y2="41992"/>
                      </a14:backgroundRemoval>
                    </a14:imgEffect>
                  </a14:imgLayer>
                </a14:imgProps>
              </a:ext>
              <a:ext uri="{28A0092B-C50C-407E-A947-70E740481C1C}">
                <a14:useLocalDpi xmlns:a14="http://schemas.microsoft.com/office/drawing/2010/main" val="0"/>
              </a:ext>
            </a:extLst>
          </a:blip>
          <a:srcRect/>
          <a:stretch>
            <a:fillRect/>
          </a:stretch>
        </p:blipFill>
        <p:spPr bwMode="auto">
          <a:xfrm>
            <a:off x="10965517" y="3769329"/>
            <a:ext cx="720000" cy="720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E062B39-292A-48DE-BDC6-2AB962BBD5A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951" b="99016" l="4000" r="96333">
                        <a14:foregroundMark x1="52000" y1="2951" x2="37000" y2="15082"/>
                        <a14:foregroundMark x1="15667" y1="95082" x2="28333" y2="79672"/>
                        <a14:foregroundMark x1="28333" y1="79672" x2="28667" y2="77705"/>
                        <a14:foregroundMark x1="4333" y1="39672" x2="4333" y2="39672"/>
                        <a14:foregroundMark x1="90000" y1="43607" x2="90000" y2="43607"/>
                        <a14:foregroundMark x1="92333" y1="39344" x2="50000" y2="47541"/>
                        <a14:foregroundMark x1="50000" y1="47541" x2="15000" y2="76393"/>
                        <a14:foregroundMark x1="41000" y1="27213" x2="19000" y2="83607"/>
                        <a14:foregroundMark x1="64000" y1="32787" x2="61333" y2="50164"/>
                        <a14:foregroundMark x1="61333" y1="50164" x2="63667" y2="67213"/>
                        <a14:foregroundMark x1="63667" y1="67213" x2="86000" y2="95082"/>
                        <a14:foregroundMark x1="97000" y1="91803" x2="81667" y2="99344"/>
                        <a14:foregroundMark x1="81667" y1="99344" x2="69333" y2="99016"/>
                        <a14:foregroundMark x1="96333" y1="97049" x2="96333" y2="97049"/>
                        <a14:foregroundMark x1="11667" y1="97377" x2="11667" y2="97377"/>
                      </a14:backgroundRemoval>
                    </a14:imgEffect>
                  </a14:imgLayer>
                </a14:imgProps>
              </a:ext>
            </a:extLst>
          </a:blip>
          <a:stretch>
            <a:fillRect/>
          </a:stretch>
        </p:blipFill>
        <p:spPr>
          <a:xfrm>
            <a:off x="10965517" y="4854165"/>
            <a:ext cx="708199" cy="720000"/>
          </a:xfrm>
          <a:prstGeom prst="rect">
            <a:avLst/>
          </a:prstGeom>
        </p:spPr>
      </p:pic>
      <p:pic>
        <p:nvPicPr>
          <p:cNvPr id="27" name="Picture 26">
            <a:extLst>
              <a:ext uri="{FF2B5EF4-FFF2-40B4-BE49-F238E27FC236}">
                <a16:creationId xmlns:a16="http://schemas.microsoft.com/office/drawing/2014/main" id="{7E673578-09C5-4A1F-BE7B-DA841C32BA8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2667" b="96000" l="5667" r="94667">
                        <a14:foregroundMark x1="53667" y1="7333" x2="53667" y2="7333"/>
                        <a14:foregroundMark x1="56000" y1="3000" x2="49000" y2="2667"/>
                        <a14:foregroundMark x1="11667" y1="35667" x2="10333" y2="46000"/>
                        <a14:foregroundMark x1="5667" y1="44333" x2="5667" y2="44333"/>
                        <a14:foregroundMark x1="17000" y1="93667" x2="30667" y2="87667"/>
                        <a14:foregroundMark x1="71667" y1="96000" x2="92333" y2="81000"/>
                        <a14:foregroundMark x1="94667" y1="40000" x2="94667" y2="40000"/>
                      </a14:backgroundRemoval>
                    </a14:imgEffect>
                  </a14:imgLayer>
                </a14:imgProps>
              </a:ext>
            </a:extLst>
          </a:blip>
          <a:stretch>
            <a:fillRect/>
          </a:stretch>
        </p:blipFill>
        <p:spPr>
          <a:xfrm>
            <a:off x="10965517" y="5862028"/>
            <a:ext cx="720000" cy="720000"/>
          </a:xfrm>
          <a:prstGeom prst="rect">
            <a:avLst/>
          </a:prstGeom>
        </p:spPr>
      </p:pic>
      <p:pic>
        <p:nvPicPr>
          <p:cNvPr id="31" name="Picture 30">
            <a:extLst>
              <a:ext uri="{FF2B5EF4-FFF2-40B4-BE49-F238E27FC236}">
                <a16:creationId xmlns:a16="http://schemas.microsoft.com/office/drawing/2014/main" id="{1E1BBB64-78B0-4E92-8AE2-994947A131B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524" b="91667" l="3061" r="94898">
                        <a14:foregroundMark x1="20408" y1="15476" x2="20408" y2="15476"/>
                        <a14:foregroundMark x1="23469" y1="15476" x2="12245" y2="42857"/>
                        <a14:foregroundMark x1="29592" y1="13095" x2="65306" y2="10714"/>
                        <a14:foregroundMark x1="65306" y1="10714" x2="78571" y2="20238"/>
                        <a14:foregroundMark x1="78571" y1="20238" x2="84694" y2="35714"/>
                        <a14:foregroundMark x1="85714" y1="45238" x2="75510" y2="82143"/>
                        <a14:foregroundMark x1="75510" y1="82143" x2="59184" y2="91667"/>
                        <a14:foregroundMark x1="59184" y1="91667" x2="41837" y2="92857"/>
                        <a14:foregroundMark x1="41837" y1="92857" x2="27551" y2="85714"/>
                        <a14:foregroundMark x1="27551" y1="85714" x2="17347" y2="72619"/>
                        <a14:foregroundMark x1="17347" y1="72619" x2="11224" y2="55952"/>
                        <a14:foregroundMark x1="11224" y1="55952" x2="11224" y2="44048"/>
                        <a14:foregroundMark x1="94898" y1="46429" x2="94898" y2="46429"/>
                        <a14:foregroundMark x1="3061" y1="47619" x2="3061" y2="47619"/>
                      </a14:backgroundRemoval>
                    </a14:imgEffect>
                  </a14:imgLayer>
                </a14:imgProps>
              </a:ext>
            </a:extLst>
          </a:blip>
          <a:stretch>
            <a:fillRect/>
          </a:stretch>
        </p:blipFill>
        <p:spPr>
          <a:xfrm>
            <a:off x="10711024" y="1715781"/>
            <a:ext cx="840000" cy="720000"/>
          </a:xfrm>
          <a:prstGeom prst="rect">
            <a:avLst/>
          </a:prstGeom>
        </p:spPr>
      </p:pic>
      <p:pic>
        <p:nvPicPr>
          <p:cNvPr id="3" name="Picture 2">
            <a:extLst>
              <a:ext uri="{FF2B5EF4-FFF2-40B4-BE49-F238E27FC236}">
                <a16:creationId xmlns:a16="http://schemas.microsoft.com/office/drawing/2014/main" id="{5B654E96-CE5C-4BC8-ABED-5BD2BBB1F9E3}"/>
              </a:ext>
            </a:extLst>
          </p:cNvPr>
          <p:cNvPicPr>
            <a:picLocks noChangeAspect="1"/>
          </p:cNvPicPr>
          <p:nvPr/>
        </p:nvPicPr>
        <p:blipFill>
          <a:blip r:embed="rId16"/>
          <a:stretch>
            <a:fillRect/>
          </a:stretch>
        </p:blipFill>
        <p:spPr>
          <a:xfrm>
            <a:off x="1688790" y="799788"/>
            <a:ext cx="720000" cy="900000"/>
          </a:xfrm>
          <a:prstGeom prst="rect">
            <a:avLst/>
          </a:prstGeom>
        </p:spPr>
      </p:pic>
      <p:pic>
        <p:nvPicPr>
          <p:cNvPr id="4" name="Picture 3" descr="A close - up of a coin&#10;&#10;Description automatically generated with medium confidence">
            <a:extLst>
              <a:ext uri="{FF2B5EF4-FFF2-40B4-BE49-F238E27FC236}">
                <a16:creationId xmlns:a16="http://schemas.microsoft.com/office/drawing/2014/main" id="{18E15C96-9A88-40ED-9332-36B2C2568070}"/>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5485" b="98095" l="2079" r="94111">
                        <a14:foregroundMark x1="56236" y1="14319" x2="38395" y2="12240"/>
                        <a14:foregroundMark x1="38395" y1="12240" x2="29792" y2="14030"/>
                        <a14:foregroundMark x1="29792" y1="14030" x2="17090" y2="22806"/>
                        <a14:foregroundMark x1="17090" y1="22806" x2="12356" y2="28580"/>
                        <a14:foregroundMark x1="12356" y1="28580" x2="6928" y2="42321"/>
                        <a14:foregroundMark x1="6928" y1="42321" x2="8603" y2="58025"/>
                        <a14:foregroundMark x1="8603" y1="58025" x2="8891" y2="58718"/>
                        <a14:foregroundMark x1="29561" y1="10219" x2="38048" y2="10219"/>
                        <a14:foregroundMark x1="38048" y1="10219" x2="59238" y2="8487"/>
                        <a14:foregroundMark x1="59238" y1="8487" x2="66166" y2="11374"/>
                        <a14:foregroundMark x1="66166" y1="11374" x2="71882" y2="17090"/>
                        <a14:foregroundMark x1="71882" y1="17090" x2="67898" y2="24885"/>
                        <a14:foregroundMark x1="67898" y1="24885" x2="62933" y2="29965"/>
                        <a14:foregroundMark x1="62933" y1="29965" x2="56871" y2="26212"/>
                        <a14:foregroundMark x1="56871" y1="26212" x2="65300" y2="24365"/>
                        <a14:foregroundMark x1="65300" y1="24365" x2="78695" y2="30312"/>
                        <a14:foregroundMark x1="78695" y1="30312" x2="85970" y2="30139"/>
                        <a14:foregroundMark x1="85970" y1="30139" x2="90358" y2="35912"/>
                        <a14:foregroundMark x1="90358" y1="35912" x2="94226" y2="50115"/>
                        <a14:foregroundMark x1="94226" y1="50115" x2="92436" y2="65473"/>
                        <a14:foregroundMark x1="92436" y1="65473" x2="82159" y2="76559"/>
                        <a14:foregroundMark x1="82159" y1="76559" x2="65878" y2="82506"/>
                        <a14:foregroundMark x1="65878" y1="82506" x2="56409" y2="83256"/>
                        <a14:foregroundMark x1="56409" y1="83256" x2="49480" y2="81467"/>
                        <a14:foregroundMark x1="49480" y1="81467" x2="41282" y2="82506"/>
                        <a14:foregroundMark x1="41282" y1="82506" x2="8718" y2="71998"/>
                        <a14:foregroundMark x1="8718" y1="71998" x2="4157" y2="65935"/>
                        <a14:foregroundMark x1="4157" y1="65935" x2="2656" y2="51097"/>
                        <a14:foregroundMark x1="2656" y1="51097" x2="6351" y2="37067"/>
                        <a14:foregroundMark x1="6351" y1="37067" x2="11432" y2="28926"/>
                        <a14:foregroundMark x1="71132" y1="70150" x2="63106" y2="71074"/>
                        <a14:foregroundMark x1="63106" y1="71074" x2="61143" y2="74018"/>
                        <a14:foregroundMark x1="67898" y1="68476" x2="69919" y2="73383"/>
                        <a14:foregroundMark x1="64781" y1="93707" x2="49654" y2="94746"/>
                        <a14:foregroundMark x1="49654" y1="94746" x2="35566" y2="92956"/>
                        <a14:foregroundMark x1="71882" y1="90069" x2="64896" y2="93187"/>
                        <a14:foregroundMark x1="71594" y1="91166" x2="82968" y2="82390"/>
                        <a14:foregroundMark x1="82968" y1="82390" x2="92494" y2="68014"/>
                        <a14:foregroundMark x1="94111" y1="58603" x2="94111" y2="40012"/>
                        <a14:foregroundMark x1="63915" y1="7910" x2="49538" y2="3464"/>
                        <a14:foregroundMark x1="49538" y1="3464" x2="35104" y2="5485"/>
                        <a14:foregroundMark x1="35104" y1="5485" x2="30658" y2="7217"/>
                        <a14:foregroundMark x1="25115" y1="89954" x2="46132" y2="95843"/>
                        <a14:foregroundMark x1="46132" y1="95843" x2="62471" y2="94746"/>
                        <a14:foregroundMark x1="39088" y1="97517" x2="53811" y2="98095"/>
                        <a14:foregroundMark x1="53811" y1="98095" x2="53868" y2="98037"/>
                        <a14:foregroundMark x1="1848" y1="63395" x2="58" y2="54908"/>
                        <a14:foregroundMark x1="58" y1="54908" x2="4215" y2="40185"/>
                        <a14:foregroundMark x1="4215" y1="40185" x2="1905" y2="46824"/>
                        <a14:foregroundMark x1="1905" y1="46824" x2="3176" y2="53695"/>
                        <a14:foregroundMark x1="3176" y1="53695" x2="2079" y2="61028"/>
                        <a14:foregroundMark x1="2079" y1="61028" x2="2079" y2="61028"/>
                      </a14:backgroundRemoval>
                    </a14:imgEffect>
                  </a14:imgLayer>
                </a14:imgProps>
              </a:ext>
              <a:ext uri="{28A0092B-C50C-407E-A947-70E740481C1C}">
                <a14:useLocalDpi xmlns:a14="http://schemas.microsoft.com/office/drawing/2010/main" val="0"/>
              </a:ext>
            </a:extLst>
          </a:blip>
          <a:stretch>
            <a:fillRect/>
          </a:stretch>
        </p:blipFill>
        <p:spPr>
          <a:xfrm>
            <a:off x="2359351" y="1907388"/>
            <a:ext cx="720000" cy="720000"/>
          </a:xfrm>
          <a:prstGeom prst="rect">
            <a:avLst/>
          </a:prstGeom>
        </p:spPr>
      </p:pic>
      <p:pic>
        <p:nvPicPr>
          <p:cNvPr id="16" name="Picture 15" descr="Logo, company name&#10;&#10;Description automatically generated">
            <a:extLst>
              <a:ext uri="{FF2B5EF4-FFF2-40B4-BE49-F238E27FC236}">
                <a16:creationId xmlns:a16="http://schemas.microsoft.com/office/drawing/2014/main" id="{A80C9283-5776-4AD0-B0AF-C6BECE77F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42629" y="2343238"/>
            <a:ext cx="720000" cy="720000"/>
          </a:xfrm>
          <a:prstGeom prst="rect">
            <a:avLst/>
          </a:prstGeom>
        </p:spPr>
      </p:pic>
    </p:spTree>
    <p:extLst>
      <p:ext uri="{BB962C8B-B14F-4D97-AF65-F5344CB8AC3E}">
        <p14:creationId xmlns:p14="http://schemas.microsoft.com/office/powerpoint/2010/main" val="328525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C77B5-1517-40D9-B8C2-98B752EBD028}"/>
              </a:ext>
            </a:extLst>
          </p:cNvPr>
          <p:cNvSpPr/>
          <p:nvPr/>
        </p:nvSpPr>
        <p:spPr>
          <a:xfrm>
            <a:off x="6808736" y="779010"/>
            <a:ext cx="423603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Foreign Affairs</a:t>
            </a:r>
          </a:p>
        </p:txBody>
      </p:sp>
      <p:grpSp>
        <p:nvGrpSpPr>
          <p:cNvPr id="2" name="Group 1">
            <a:extLst>
              <a:ext uri="{FF2B5EF4-FFF2-40B4-BE49-F238E27FC236}">
                <a16:creationId xmlns:a16="http://schemas.microsoft.com/office/drawing/2014/main" id="{07230698-323D-4308-B6FB-5CF1864F8293}"/>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40C28B34-20BB-42F2-B592-3C7481E474D4}"/>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BDC4124C-A660-455B-8D93-7B227BD7D7F3}"/>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a:extLst>
                <a:ext uri="{FF2B5EF4-FFF2-40B4-BE49-F238E27FC236}">
                  <a16:creationId xmlns:a16="http://schemas.microsoft.com/office/drawing/2014/main" id="{B811FA8A-F3DD-4C41-BA7F-71F9FFDD5FE0}"/>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E0385733-CC77-40C1-B928-D247B93C32E1}"/>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Oval 28">
              <a:extLst>
                <a:ext uri="{FF2B5EF4-FFF2-40B4-BE49-F238E27FC236}">
                  <a16:creationId xmlns:a16="http://schemas.microsoft.com/office/drawing/2014/main" id="{10E4D580-C606-4321-A50C-C591077F0289}"/>
                </a:ext>
              </a:extLst>
            </p:cNvPr>
            <p:cNvSpPr/>
            <p:nvPr/>
          </p:nvSpPr>
          <p:spPr>
            <a:xfrm>
              <a:off x="5992244" y="1449421"/>
              <a:ext cx="259404" cy="29182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197565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E853BC0-3C18-4ADA-8577-4E56EEA44393}"/>
              </a:ext>
            </a:extLst>
          </p:cNvPr>
          <p:cNvGrpSpPr/>
          <p:nvPr/>
        </p:nvGrpSpPr>
        <p:grpSpPr>
          <a:xfrm>
            <a:off x="1" y="0"/>
            <a:ext cx="12192000" cy="6857999"/>
            <a:chOff x="1" y="0"/>
            <a:chExt cx="12192000" cy="6857999"/>
          </a:xfrm>
        </p:grpSpPr>
        <p:sp>
          <p:nvSpPr>
            <p:cNvPr id="4" name="Rectangle 3">
              <a:extLst>
                <a:ext uri="{FF2B5EF4-FFF2-40B4-BE49-F238E27FC236}">
                  <a16:creationId xmlns:a16="http://schemas.microsoft.com/office/drawing/2014/main" id="{19E911ED-396D-4211-846B-8B995AD2F6A8}"/>
                </a:ext>
              </a:extLst>
            </p:cNvPr>
            <p:cNvSpPr/>
            <p:nvPr/>
          </p:nvSpPr>
          <p:spPr>
            <a:xfrm>
              <a:off x="1" y="0"/>
              <a:ext cx="12192000" cy="6857999"/>
            </a:xfrm>
            <a:prstGeom prst="rect">
              <a:avLst/>
            </a:prstGeom>
            <a:solidFill>
              <a:srgbClr val="9A57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9CEC77B5-1517-40D9-B8C2-98B752EBD028}"/>
                </a:ext>
              </a:extLst>
            </p:cNvPr>
            <p:cNvSpPr/>
            <p:nvPr/>
          </p:nvSpPr>
          <p:spPr>
            <a:xfrm>
              <a:off x="1184533" y="0"/>
              <a:ext cx="9822945"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Minister of Foreign Affairs (</a:t>
              </a:r>
              <a:r>
                <a:rPr lang="en-US" sz="5400" b="0" cap="none" spc="0" dirty="0" err="1">
                  <a:ln w="0"/>
                  <a:solidFill>
                    <a:schemeClr val="bg1"/>
                  </a:solidFill>
                  <a:effectLst>
                    <a:outerShdw blurRad="38100" dist="19050" dir="2700000" algn="tl" rotWithShape="0">
                      <a:schemeClr val="dk1">
                        <a:alpha val="40000"/>
                      </a:schemeClr>
                    </a:outerShdw>
                  </a:effectLst>
                </a:rPr>
                <a:t>MoFA</a:t>
              </a:r>
              <a:r>
                <a:rPr lang="en-US" sz="5400" dirty="0">
                  <a:ln w="0"/>
                  <a:solidFill>
                    <a:schemeClr val="bg1"/>
                  </a:solidFill>
                  <a:effectLst>
                    <a:outerShdw blurRad="38100" dist="19050" dir="2700000" algn="tl" rotWithShape="0">
                      <a:schemeClr val="dk1">
                        <a:alpha val="40000"/>
                      </a:schemeClr>
                    </a:outerShdw>
                  </a:effectLst>
                </a:rPr>
                <a:t>)</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0E8EE5A-4B1C-4700-8BAB-192E07CCB6EB}"/>
                </a:ext>
              </a:extLst>
            </p:cNvPr>
            <p:cNvSpPr txBox="1"/>
            <p:nvPr/>
          </p:nvSpPr>
          <p:spPr>
            <a:xfrm>
              <a:off x="6021860" y="1055850"/>
              <a:ext cx="5813898" cy="2862322"/>
            </a:xfrm>
            <a:prstGeom prst="rect">
              <a:avLst/>
            </a:prstGeom>
            <a:noFill/>
          </p:spPr>
          <p:txBody>
            <a:bodyPr wrap="square" rtlCol="0">
              <a:spAutoFit/>
            </a:bodyPr>
            <a:lstStyle/>
            <a:p>
              <a:r>
                <a:rPr lang="en-CA" dirty="0">
                  <a:solidFill>
                    <a:schemeClr val="bg1"/>
                  </a:solidFill>
                </a:rPr>
                <a:t>Diplomacy Check:</a:t>
              </a:r>
            </a:p>
            <a:p>
              <a:pPr marL="285750" indent="-285750">
                <a:buFont typeface="Arial" panose="020B0604020202020204" pitchFamily="34" charset="0"/>
                <a:buChar char="•"/>
              </a:pPr>
              <a:r>
                <a:rPr lang="en-CA" dirty="0">
                  <a:solidFill>
                    <a:schemeClr val="bg1"/>
                  </a:solidFill>
                </a:rPr>
                <a:t>When doing an diplomacy check against a nation, roll 1 die</a:t>
              </a:r>
            </a:p>
            <a:p>
              <a:pPr marL="285750" indent="-285750">
                <a:buFont typeface="Arial" panose="020B0604020202020204" pitchFamily="34" charset="0"/>
                <a:buChar char="•"/>
              </a:pPr>
              <a:r>
                <a:rPr lang="en-CA" dirty="0">
                  <a:solidFill>
                    <a:schemeClr val="bg1"/>
                  </a:solidFill>
                </a:rPr>
                <a:t>Add the &lt;diplomacy&gt;  to the result</a:t>
              </a:r>
            </a:p>
            <a:p>
              <a:pPr marL="285750" indent="-285750">
                <a:buFont typeface="Arial" panose="020B0604020202020204" pitchFamily="34" charset="0"/>
                <a:buChar char="•"/>
              </a:pPr>
              <a:r>
                <a:rPr lang="en-CA" dirty="0">
                  <a:solidFill>
                    <a:schemeClr val="bg1"/>
                  </a:solidFill>
                </a:rPr>
                <a:t>If desired:</a:t>
              </a:r>
            </a:p>
            <a:p>
              <a:pPr marL="742950" lvl="1" indent="-285750">
                <a:buFont typeface="Arial" panose="020B0604020202020204" pitchFamily="34" charset="0"/>
                <a:buChar char="•"/>
              </a:pPr>
              <a:r>
                <a:rPr lang="en-CA" dirty="0">
                  <a:solidFill>
                    <a:schemeClr val="bg1"/>
                  </a:solidFill>
                </a:rPr>
                <a:t>Roll </a:t>
              </a:r>
              <a:r>
                <a:rPr lang="en-CA" dirty="0" err="1">
                  <a:solidFill>
                    <a:schemeClr val="bg1"/>
                  </a:solidFill>
                </a:rPr>
                <a:t>upto</a:t>
              </a:r>
              <a:r>
                <a:rPr lang="en-CA" dirty="0">
                  <a:solidFill>
                    <a:schemeClr val="bg1"/>
                  </a:solidFill>
                </a:rPr>
                <a:t> &lt;# of extra optional dice&gt; additional dice. </a:t>
              </a:r>
            </a:p>
            <a:p>
              <a:pPr marL="742950" lvl="1" indent="-285750">
                <a:buFont typeface="Arial" panose="020B0604020202020204" pitchFamily="34" charset="0"/>
                <a:buChar char="•"/>
              </a:pPr>
              <a:r>
                <a:rPr lang="en-CA" dirty="0">
                  <a:solidFill>
                    <a:schemeClr val="bg1"/>
                  </a:solidFill>
                </a:rPr>
                <a:t>Add or subtract &lt;Dice modifier&gt; from each dice</a:t>
              </a:r>
            </a:p>
            <a:p>
              <a:pPr marL="742950" lvl="1" indent="-285750">
                <a:buFont typeface="Arial" panose="020B0604020202020204" pitchFamily="34" charset="0"/>
                <a:buChar char="•"/>
              </a:pPr>
              <a:r>
                <a:rPr lang="en-CA" dirty="0">
                  <a:solidFill>
                    <a:schemeClr val="bg1"/>
                  </a:solidFill>
                </a:rPr>
                <a:t>Spend X “soft power” tokens to increase score by X</a:t>
              </a:r>
            </a:p>
            <a:p>
              <a:pPr marL="285750" indent="-285750">
                <a:buFont typeface="Arial" panose="020B0604020202020204" pitchFamily="34" charset="0"/>
                <a:buChar char="•"/>
              </a:pPr>
              <a:r>
                <a:rPr lang="en-CA" dirty="0">
                  <a:solidFill>
                    <a:schemeClr val="bg1"/>
                  </a:solidFill>
                </a:rPr>
                <a:t>If the result is 5 or greater, the intelligence check is successful </a:t>
              </a:r>
            </a:p>
          </p:txBody>
        </p:sp>
        <p:sp>
          <p:nvSpPr>
            <p:cNvPr id="17" name="TextBox 16">
              <a:extLst>
                <a:ext uri="{FF2B5EF4-FFF2-40B4-BE49-F238E27FC236}">
                  <a16:creationId xmlns:a16="http://schemas.microsoft.com/office/drawing/2014/main" id="{4F75E168-7CE8-42D3-ABA4-09B4C5BE0D7F}"/>
                </a:ext>
              </a:extLst>
            </p:cNvPr>
            <p:cNvSpPr txBox="1"/>
            <p:nvPr/>
          </p:nvSpPr>
          <p:spPr>
            <a:xfrm>
              <a:off x="355893" y="1078982"/>
              <a:ext cx="5813898" cy="923330"/>
            </a:xfrm>
            <a:prstGeom prst="rect">
              <a:avLst/>
            </a:prstGeom>
            <a:noFill/>
          </p:spPr>
          <p:txBody>
            <a:bodyPr wrap="square" rtlCol="0">
              <a:spAutoFit/>
            </a:bodyPr>
            <a:lstStyle/>
            <a:p>
              <a:r>
                <a:rPr lang="en-CA" dirty="0">
                  <a:solidFill>
                    <a:schemeClr val="bg1"/>
                  </a:solidFill>
                </a:rPr>
                <a:t>Whenever you succeed in playing an international agreement:</a:t>
              </a:r>
            </a:p>
            <a:p>
              <a:pPr marL="285750" indent="-285750">
                <a:buFont typeface="Arial" panose="020B0604020202020204" pitchFamily="34" charset="0"/>
                <a:buChar char="•"/>
              </a:pPr>
              <a:r>
                <a:rPr lang="en-CA" dirty="0">
                  <a:solidFill>
                    <a:schemeClr val="bg1"/>
                  </a:solidFill>
                </a:rPr>
                <a:t>Gain 1 “soft power” token</a:t>
              </a:r>
            </a:p>
          </p:txBody>
        </p:sp>
        <p:sp>
          <p:nvSpPr>
            <p:cNvPr id="2" name="TextBox 1">
              <a:extLst>
                <a:ext uri="{FF2B5EF4-FFF2-40B4-BE49-F238E27FC236}">
                  <a16:creationId xmlns:a16="http://schemas.microsoft.com/office/drawing/2014/main" id="{D5B30CDA-0446-4748-9D8E-B247CBA5DAB2}"/>
                </a:ext>
              </a:extLst>
            </p:cNvPr>
            <p:cNvSpPr txBox="1"/>
            <p:nvPr/>
          </p:nvSpPr>
          <p:spPr>
            <a:xfrm>
              <a:off x="311277" y="6104201"/>
              <a:ext cx="1789890" cy="369332"/>
            </a:xfrm>
            <a:prstGeom prst="rect">
              <a:avLst/>
            </a:prstGeom>
            <a:noFill/>
          </p:spPr>
          <p:txBody>
            <a:bodyPr wrap="square" rtlCol="0">
              <a:spAutoFit/>
            </a:bodyPr>
            <a:lstStyle/>
            <a:p>
              <a:r>
                <a:rPr lang="en-CA" dirty="0">
                  <a:solidFill>
                    <a:schemeClr val="bg1"/>
                  </a:solidFill>
                </a:rPr>
                <a:t>Worker Pool</a:t>
              </a:r>
            </a:p>
          </p:txBody>
        </p:sp>
        <p:sp>
          <p:nvSpPr>
            <p:cNvPr id="3" name="Rectangle 2">
              <a:extLst>
                <a:ext uri="{FF2B5EF4-FFF2-40B4-BE49-F238E27FC236}">
                  <a16:creationId xmlns:a16="http://schemas.microsoft.com/office/drawing/2014/main" id="{5093A8B9-00F3-4813-8E38-E3C2FA9C95E3}"/>
                </a:ext>
              </a:extLst>
            </p:cNvPr>
            <p:cNvSpPr/>
            <p:nvPr/>
          </p:nvSpPr>
          <p:spPr>
            <a:xfrm>
              <a:off x="2003899"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6" name="Rectangle 5">
              <a:extLst>
                <a:ext uri="{FF2B5EF4-FFF2-40B4-BE49-F238E27FC236}">
                  <a16:creationId xmlns:a16="http://schemas.microsoft.com/office/drawing/2014/main" id="{AA76AB2F-BE0B-4A37-ABD3-90C57D891E5F}"/>
                </a:ext>
              </a:extLst>
            </p:cNvPr>
            <p:cNvSpPr/>
            <p:nvPr/>
          </p:nvSpPr>
          <p:spPr>
            <a:xfrm>
              <a:off x="2328158"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9" name="Rectangle 8">
              <a:extLst>
                <a:ext uri="{FF2B5EF4-FFF2-40B4-BE49-F238E27FC236}">
                  <a16:creationId xmlns:a16="http://schemas.microsoft.com/office/drawing/2014/main" id="{B712FD35-FA9B-4347-A7F2-A7A79541183A}"/>
                </a:ext>
              </a:extLst>
            </p:cNvPr>
            <p:cNvSpPr/>
            <p:nvPr/>
          </p:nvSpPr>
          <p:spPr>
            <a:xfrm>
              <a:off x="2645928"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3" name="Rectangle 12">
              <a:extLst>
                <a:ext uri="{FF2B5EF4-FFF2-40B4-BE49-F238E27FC236}">
                  <a16:creationId xmlns:a16="http://schemas.microsoft.com/office/drawing/2014/main" id="{79277D70-BEC6-4EC9-A6C5-2301BD74C1CA}"/>
                </a:ext>
              </a:extLst>
            </p:cNvPr>
            <p:cNvSpPr/>
            <p:nvPr/>
          </p:nvSpPr>
          <p:spPr>
            <a:xfrm>
              <a:off x="2973414"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21" name="Rectangle 20">
              <a:extLst>
                <a:ext uri="{FF2B5EF4-FFF2-40B4-BE49-F238E27FC236}">
                  <a16:creationId xmlns:a16="http://schemas.microsoft.com/office/drawing/2014/main" id="{47207C8C-8A01-4D12-9C5F-770B3EC951F1}"/>
                </a:ext>
              </a:extLst>
            </p:cNvPr>
            <p:cNvSpPr/>
            <p:nvPr/>
          </p:nvSpPr>
          <p:spPr>
            <a:xfrm>
              <a:off x="3297673"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3" name="Rectangle 22">
              <a:extLst>
                <a:ext uri="{FF2B5EF4-FFF2-40B4-BE49-F238E27FC236}">
                  <a16:creationId xmlns:a16="http://schemas.microsoft.com/office/drawing/2014/main" id="{9508C23E-3966-44D1-8C76-5349BED560B1}"/>
                </a:ext>
              </a:extLst>
            </p:cNvPr>
            <p:cNvSpPr/>
            <p:nvPr/>
          </p:nvSpPr>
          <p:spPr>
            <a:xfrm>
              <a:off x="3615443"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5" name="Rectangle 24">
              <a:extLst>
                <a:ext uri="{FF2B5EF4-FFF2-40B4-BE49-F238E27FC236}">
                  <a16:creationId xmlns:a16="http://schemas.microsoft.com/office/drawing/2014/main" id="{763A5E33-D436-46F8-B119-18C9B3E7566D}"/>
                </a:ext>
              </a:extLst>
            </p:cNvPr>
            <p:cNvSpPr/>
            <p:nvPr/>
          </p:nvSpPr>
          <p:spPr>
            <a:xfrm>
              <a:off x="3946191"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7" name="Rectangle 26">
              <a:extLst>
                <a:ext uri="{FF2B5EF4-FFF2-40B4-BE49-F238E27FC236}">
                  <a16:creationId xmlns:a16="http://schemas.microsoft.com/office/drawing/2014/main" id="{23E1BF04-5A5C-49CE-A065-4D99A13370C2}"/>
                </a:ext>
              </a:extLst>
            </p:cNvPr>
            <p:cNvSpPr/>
            <p:nvPr/>
          </p:nvSpPr>
          <p:spPr>
            <a:xfrm>
              <a:off x="4270450"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29" name="Rectangle 28">
              <a:extLst>
                <a:ext uri="{FF2B5EF4-FFF2-40B4-BE49-F238E27FC236}">
                  <a16:creationId xmlns:a16="http://schemas.microsoft.com/office/drawing/2014/main" id="{311EDCE0-CA74-444F-9488-533EF8D3203C}"/>
                </a:ext>
              </a:extLst>
            </p:cNvPr>
            <p:cNvSpPr/>
            <p:nvPr/>
          </p:nvSpPr>
          <p:spPr>
            <a:xfrm>
              <a:off x="4588220" y="589003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31" name="Rectangle 30">
              <a:extLst>
                <a:ext uri="{FF2B5EF4-FFF2-40B4-BE49-F238E27FC236}">
                  <a16:creationId xmlns:a16="http://schemas.microsoft.com/office/drawing/2014/main" id="{62947062-51EF-4778-BD8B-47B4A3FE1487}"/>
                </a:ext>
              </a:extLst>
            </p:cNvPr>
            <p:cNvSpPr/>
            <p:nvPr/>
          </p:nvSpPr>
          <p:spPr>
            <a:xfrm>
              <a:off x="4915706" y="589452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33" name="Rectangle 32">
              <a:extLst>
                <a:ext uri="{FF2B5EF4-FFF2-40B4-BE49-F238E27FC236}">
                  <a16:creationId xmlns:a16="http://schemas.microsoft.com/office/drawing/2014/main" id="{D0164EE4-4D70-4E4E-88F8-FC2119EFE69F}"/>
                </a:ext>
              </a:extLst>
            </p:cNvPr>
            <p:cNvSpPr/>
            <p:nvPr/>
          </p:nvSpPr>
          <p:spPr>
            <a:xfrm>
              <a:off x="5346972" y="589003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35" name="Rectangle 34">
              <a:extLst>
                <a:ext uri="{FF2B5EF4-FFF2-40B4-BE49-F238E27FC236}">
                  <a16:creationId xmlns:a16="http://schemas.microsoft.com/office/drawing/2014/main" id="{A5002D7F-7BCB-4D5B-815B-0C5C32AD4DF3}"/>
                </a:ext>
              </a:extLst>
            </p:cNvPr>
            <p:cNvSpPr/>
            <p:nvPr/>
          </p:nvSpPr>
          <p:spPr>
            <a:xfrm>
              <a:off x="5787953" y="589002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37" name="Rectangle 36">
              <a:extLst>
                <a:ext uri="{FF2B5EF4-FFF2-40B4-BE49-F238E27FC236}">
                  <a16:creationId xmlns:a16="http://schemas.microsoft.com/office/drawing/2014/main" id="{E98EBAF1-712B-476E-A704-50D4C7C8069A}"/>
                </a:ext>
              </a:extLst>
            </p:cNvPr>
            <p:cNvSpPr/>
            <p:nvPr/>
          </p:nvSpPr>
          <p:spPr>
            <a:xfrm>
              <a:off x="6219219" y="589452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39" name="Rectangle 38">
              <a:extLst>
                <a:ext uri="{FF2B5EF4-FFF2-40B4-BE49-F238E27FC236}">
                  <a16:creationId xmlns:a16="http://schemas.microsoft.com/office/drawing/2014/main" id="{B2E54B2A-55EA-4CA8-8426-53B5A7521C16}"/>
                </a:ext>
              </a:extLst>
            </p:cNvPr>
            <p:cNvSpPr/>
            <p:nvPr/>
          </p:nvSpPr>
          <p:spPr>
            <a:xfrm>
              <a:off x="6643973" y="589673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41" name="Rectangle 40">
              <a:extLst>
                <a:ext uri="{FF2B5EF4-FFF2-40B4-BE49-F238E27FC236}">
                  <a16:creationId xmlns:a16="http://schemas.microsoft.com/office/drawing/2014/main" id="{C7F52809-F69A-4BF4-A6D1-DFCE00F9CD7C}"/>
                </a:ext>
              </a:extLst>
            </p:cNvPr>
            <p:cNvSpPr/>
            <p:nvPr/>
          </p:nvSpPr>
          <p:spPr>
            <a:xfrm>
              <a:off x="7075239" y="589223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43" name="Rectangle 42">
              <a:extLst>
                <a:ext uri="{FF2B5EF4-FFF2-40B4-BE49-F238E27FC236}">
                  <a16:creationId xmlns:a16="http://schemas.microsoft.com/office/drawing/2014/main" id="{9CDF73C5-00DD-4E33-B9B1-3B299C1616FC}"/>
                </a:ext>
              </a:extLst>
            </p:cNvPr>
            <p:cNvSpPr/>
            <p:nvPr/>
          </p:nvSpPr>
          <p:spPr>
            <a:xfrm>
              <a:off x="7516220" y="589223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45" name="Rectangle 44">
              <a:extLst>
                <a:ext uri="{FF2B5EF4-FFF2-40B4-BE49-F238E27FC236}">
                  <a16:creationId xmlns:a16="http://schemas.microsoft.com/office/drawing/2014/main" id="{53D1B6A6-C950-48F8-BFDD-61F2E58AA434}"/>
                </a:ext>
              </a:extLst>
            </p:cNvPr>
            <p:cNvSpPr/>
            <p:nvPr/>
          </p:nvSpPr>
          <p:spPr>
            <a:xfrm>
              <a:off x="7947486" y="589673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47" name="Rectangle 46">
              <a:extLst>
                <a:ext uri="{FF2B5EF4-FFF2-40B4-BE49-F238E27FC236}">
                  <a16:creationId xmlns:a16="http://schemas.microsoft.com/office/drawing/2014/main" id="{C36720D9-9747-4654-B163-0494C0565E09}"/>
                </a:ext>
              </a:extLst>
            </p:cNvPr>
            <p:cNvSpPr/>
            <p:nvPr/>
          </p:nvSpPr>
          <p:spPr>
            <a:xfrm>
              <a:off x="8385240" y="58900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49" name="Rectangle 48">
              <a:extLst>
                <a:ext uri="{FF2B5EF4-FFF2-40B4-BE49-F238E27FC236}">
                  <a16:creationId xmlns:a16="http://schemas.microsoft.com/office/drawing/2014/main" id="{F0F7BD2F-9F0B-4ACE-94E8-E2E929F86C6F}"/>
                </a:ext>
              </a:extLst>
            </p:cNvPr>
            <p:cNvSpPr/>
            <p:nvPr/>
          </p:nvSpPr>
          <p:spPr>
            <a:xfrm>
              <a:off x="8816506" y="58855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51" name="Rectangle 50">
              <a:extLst>
                <a:ext uri="{FF2B5EF4-FFF2-40B4-BE49-F238E27FC236}">
                  <a16:creationId xmlns:a16="http://schemas.microsoft.com/office/drawing/2014/main" id="{94BD76C7-F4DE-4B72-B025-8B7B41AB02ED}"/>
                </a:ext>
              </a:extLst>
            </p:cNvPr>
            <p:cNvSpPr/>
            <p:nvPr/>
          </p:nvSpPr>
          <p:spPr>
            <a:xfrm>
              <a:off x="9257487" y="58855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53" name="Rectangle 52">
              <a:extLst>
                <a:ext uri="{FF2B5EF4-FFF2-40B4-BE49-F238E27FC236}">
                  <a16:creationId xmlns:a16="http://schemas.microsoft.com/office/drawing/2014/main" id="{1EA31664-984E-4F80-9ACF-573522175AC7}"/>
                </a:ext>
              </a:extLst>
            </p:cNvPr>
            <p:cNvSpPr/>
            <p:nvPr/>
          </p:nvSpPr>
          <p:spPr>
            <a:xfrm>
              <a:off x="9688753" y="58900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55" name="Rectangle 54">
              <a:extLst>
                <a:ext uri="{FF2B5EF4-FFF2-40B4-BE49-F238E27FC236}">
                  <a16:creationId xmlns:a16="http://schemas.microsoft.com/office/drawing/2014/main" id="{ADB07AFA-B0B4-4D08-BEFB-16B58ABB18F9}"/>
                </a:ext>
              </a:extLst>
            </p:cNvPr>
            <p:cNvSpPr/>
            <p:nvPr/>
          </p:nvSpPr>
          <p:spPr>
            <a:xfrm>
              <a:off x="10113507" y="5892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57" name="Rectangle 56">
              <a:extLst>
                <a:ext uri="{FF2B5EF4-FFF2-40B4-BE49-F238E27FC236}">
                  <a16:creationId xmlns:a16="http://schemas.microsoft.com/office/drawing/2014/main" id="{E7E23FB5-ED1B-40CA-A954-A7F7163B12E4}"/>
                </a:ext>
              </a:extLst>
            </p:cNvPr>
            <p:cNvSpPr/>
            <p:nvPr/>
          </p:nvSpPr>
          <p:spPr>
            <a:xfrm>
              <a:off x="10544773" y="5887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59" name="Rectangle 58">
              <a:extLst>
                <a:ext uri="{FF2B5EF4-FFF2-40B4-BE49-F238E27FC236}">
                  <a16:creationId xmlns:a16="http://schemas.microsoft.com/office/drawing/2014/main" id="{C5A0ACE8-7EE0-4AAE-B4C5-4760CC9A5B45}"/>
                </a:ext>
              </a:extLst>
            </p:cNvPr>
            <p:cNvSpPr/>
            <p:nvPr/>
          </p:nvSpPr>
          <p:spPr>
            <a:xfrm>
              <a:off x="10985754" y="5887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sp>
          <p:nvSpPr>
            <p:cNvPr id="61" name="TextBox 60">
              <a:extLst>
                <a:ext uri="{FF2B5EF4-FFF2-40B4-BE49-F238E27FC236}">
                  <a16:creationId xmlns:a16="http://schemas.microsoft.com/office/drawing/2014/main" id="{8ED7AC84-646B-42DD-B18D-5C812A20169B}"/>
                </a:ext>
              </a:extLst>
            </p:cNvPr>
            <p:cNvSpPr txBox="1"/>
            <p:nvPr/>
          </p:nvSpPr>
          <p:spPr>
            <a:xfrm>
              <a:off x="325896" y="4306582"/>
              <a:ext cx="6355401" cy="646331"/>
            </a:xfrm>
            <a:prstGeom prst="rect">
              <a:avLst/>
            </a:prstGeom>
            <a:noFill/>
          </p:spPr>
          <p:txBody>
            <a:bodyPr wrap="square" rtlCol="0">
              <a:spAutoFit/>
            </a:bodyPr>
            <a:lstStyle/>
            <a:p>
              <a:r>
                <a:rPr lang="en-CA" dirty="0">
                  <a:solidFill>
                    <a:schemeClr val="bg1"/>
                  </a:solidFill>
                </a:rPr>
                <a:t># of draws:	1	Non-Basic Hand Size Limit:	2</a:t>
              </a:r>
            </a:p>
            <a:p>
              <a:endParaRPr lang="en-CA" dirty="0">
                <a:solidFill>
                  <a:schemeClr val="bg1"/>
                </a:solidFill>
              </a:endParaRPr>
            </a:p>
          </p:txBody>
        </p:sp>
        <p:sp>
          <p:nvSpPr>
            <p:cNvPr id="7" name="TextBox 6">
              <a:extLst>
                <a:ext uri="{FF2B5EF4-FFF2-40B4-BE49-F238E27FC236}">
                  <a16:creationId xmlns:a16="http://schemas.microsoft.com/office/drawing/2014/main" id="{AF5EC9E2-02B3-438A-96A2-EE0A412A3C54}"/>
                </a:ext>
              </a:extLst>
            </p:cNvPr>
            <p:cNvSpPr txBox="1"/>
            <p:nvPr/>
          </p:nvSpPr>
          <p:spPr>
            <a:xfrm>
              <a:off x="311277" y="5120421"/>
              <a:ext cx="1692622" cy="369332"/>
            </a:xfrm>
            <a:prstGeom prst="rect">
              <a:avLst/>
            </a:prstGeom>
            <a:noFill/>
          </p:spPr>
          <p:txBody>
            <a:bodyPr wrap="square" rtlCol="0">
              <a:spAutoFit/>
            </a:bodyPr>
            <a:lstStyle/>
            <a:p>
              <a:r>
                <a:rPr lang="en-CA" dirty="0">
                  <a:solidFill>
                    <a:schemeClr val="bg1"/>
                  </a:solidFill>
                </a:rPr>
                <a:t>Soft Power Pool</a:t>
              </a:r>
            </a:p>
          </p:txBody>
        </p:sp>
        <p:sp>
          <p:nvSpPr>
            <p:cNvPr id="10" name="Rectangle 9">
              <a:extLst>
                <a:ext uri="{FF2B5EF4-FFF2-40B4-BE49-F238E27FC236}">
                  <a16:creationId xmlns:a16="http://schemas.microsoft.com/office/drawing/2014/main" id="{B17D5E24-1139-4C9E-A827-A2A3846BD897}"/>
                </a:ext>
              </a:extLst>
            </p:cNvPr>
            <p:cNvSpPr/>
            <p:nvPr/>
          </p:nvSpPr>
          <p:spPr>
            <a:xfrm>
              <a:off x="2003899" y="495395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2" name="Rectangle 11">
              <a:extLst>
                <a:ext uri="{FF2B5EF4-FFF2-40B4-BE49-F238E27FC236}">
                  <a16:creationId xmlns:a16="http://schemas.microsoft.com/office/drawing/2014/main" id="{55784737-710C-48AC-82BA-A0FFADE6AA1E}"/>
                </a:ext>
              </a:extLst>
            </p:cNvPr>
            <p:cNvSpPr/>
            <p:nvPr/>
          </p:nvSpPr>
          <p:spPr>
            <a:xfrm>
              <a:off x="2328158" y="495395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14" name="Rectangle 13">
              <a:extLst>
                <a:ext uri="{FF2B5EF4-FFF2-40B4-BE49-F238E27FC236}">
                  <a16:creationId xmlns:a16="http://schemas.microsoft.com/office/drawing/2014/main" id="{C270A871-466C-423F-B2BC-2237E1062C7B}"/>
                </a:ext>
              </a:extLst>
            </p:cNvPr>
            <p:cNvSpPr/>
            <p:nvPr/>
          </p:nvSpPr>
          <p:spPr>
            <a:xfrm>
              <a:off x="2645928" y="495070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6" name="Rectangle 15">
              <a:extLst>
                <a:ext uri="{FF2B5EF4-FFF2-40B4-BE49-F238E27FC236}">
                  <a16:creationId xmlns:a16="http://schemas.microsoft.com/office/drawing/2014/main" id="{1F92B136-267D-4994-B4CF-1D94472100AB}"/>
                </a:ext>
              </a:extLst>
            </p:cNvPr>
            <p:cNvSpPr/>
            <p:nvPr/>
          </p:nvSpPr>
          <p:spPr>
            <a:xfrm>
              <a:off x="2973414" y="495395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18" name="Rectangle 17">
              <a:extLst>
                <a:ext uri="{FF2B5EF4-FFF2-40B4-BE49-F238E27FC236}">
                  <a16:creationId xmlns:a16="http://schemas.microsoft.com/office/drawing/2014/main" id="{5484494B-86C7-4699-A797-01114EA43D81}"/>
                </a:ext>
              </a:extLst>
            </p:cNvPr>
            <p:cNvSpPr/>
            <p:nvPr/>
          </p:nvSpPr>
          <p:spPr>
            <a:xfrm>
              <a:off x="3297673" y="495395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19" name="Rectangle 18">
              <a:extLst>
                <a:ext uri="{FF2B5EF4-FFF2-40B4-BE49-F238E27FC236}">
                  <a16:creationId xmlns:a16="http://schemas.microsoft.com/office/drawing/2014/main" id="{DEF9A34B-A479-4751-930D-D77870360669}"/>
                </a:ext>
              </a:extLst>
            </p:cNvPr>
            <p:cNvSpPr/>
            <p:nvPr/>
          </p:nvSpPr>
          <p:spPr>
            <a:xfrm>
              <a:off x="3615443" y="495070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20" name="Rectangle 19">
              <a:extLst>
                <a:ext uri="{FF2B5EF4-FFF2-40B4-BE49-F238E27FC236}">
                  <a16:creationId xmlns:a16="http://schemas.microsoft.com/office/drawing/2014/main" id="{A7877631-D481-4693-9F5F-8D94C7C184E2}"/>
                </a:ext>
              </a:extLst>
            </p:cNvPr>
            <p:cNvSpPr/>
            <p:nvPr/>
          </p:nvSpPr>
          <p:spPr>
            <a:xfrm>
              <a:off x="3946191" y="495070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22" name="Rectangle 21">
              <a:extLst>
                <a:ext uri="{FF2B5EF4-FFF2-40B4-BE49-F238E27FC236}">
                  <a16:creationId xmlns:a16="http://schemas.microsoft.com/office/drawing/2014/main" id="{9EA03CDF-31C8-4FCC-AD1B-AEFE7FAFE179}"/>
                </a:ext>
              </a:extLst>
            </p:cNvPr>
            <p:cNvSpPr/>
            <p:nvPr/>
          </p:nvSpPr>
          <p:spPr>
            <a:xfrm>
              <a:off x="4270450" y="495070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24" name="Rectangle 23">
              <a:extLst>
                <a:ext uri="{FF2B5EF4-FFF2-40B4-BE49-F238E27FC236}">
                  <a16:creationId xmlns:a16="http://schemas.microsoft.com/office/drawing/2014/main" id="{E1599A4F-9C83-4B90-8D6D-60B5A47CA0C7}"/>
                </a:ext>
              </a:extLst>
            </p:cNvPr>
            <p:cNvSpPr/>
            <p:nvPr/>
          </p:nvSpPr>
          <p:spPr>
            <a:xfrm>
              <a:off x="4588220" y="494621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9</a:t>
              </a:r>
            </a:p>
          </p:txBody>
        </p:sp>
        <p:sp>
          <p:nvSpPr>
            <p:cNvPr id="26" name="Rectangle 25">
              <a:extLst>
                <a:ext uri="{FF2B5EF4-FFF2-40B4-BE49-F238E27FC236}">
                  <a16:creationId xmlns:a16="http://schemas.microsoft.com/office/drawing/2014/main" id="{3CF79DBA-9302-4A14-885C-1D7BFB10B797}"/>
                </a:ext>
              </a:extLst>
            </p:cNvPr>
            <p:cNvSpPr/>
            <p:nvPr/>
          </p:nvSpPr>
          <p:spPr>
            <a:xfrm>
              <a:off x="4915706" y="495070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10</a:t>
              </a:r>
            </a:p>
          </p:txBody>
        </p:sp>
        <p:sp>
          <p:nvSpPr>
            <p:cNvPr id="28" name="Rectangle 27">
              <a:extLst>
                <a:ext uri="{FF2B5EF4-FFF2-40B4-BE49-F238E27FC236}">
                  <a16:creationId xmlns:a16="http://schemas.microsoft.com/office/drawing/2014/main" id="{3CEB7D89-FAA6-4EE6-810D-459F23D29448}"/>
                </a:ext>
              </a:extLst>
            </p:cNvPr>
            <p:cNvSpPr/>
            <p:nvPr/>
          </p:nvSpPr>
          <p:spPr>
            <a:xfrm>
              <a:off x="5346972" y="494621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11</a:t>
              </a:r>
            </a:p>
          </p:txBody>
        </p:sp>
        <p:sp>
          <p:nvSpPr>
            <p:cNvPr id="30" name="Rectangle 29">
              <a:extLst>
                <a:ext uri="{FF2B5EF4-FFF2-40B4-BE49-F238E27FC236}">
                  <a16:creationId xmlns:a16="http://schemas.microsoft.com/office/drawing/2014/main" id="{EB3C3B43-9DF0-487B-9518-F0E249A5B7F6}"/>
                </a:ext>
              </a:extLst>
            </p:cNvPr>
            <p:cNvSpPr/>
            <p:nvPr/>
          </p:nvSpPr>
          <p:spPr>
            <a:xfrm>
              <a:off x="5787953" y="494620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12</a:t>
              </a:r>
            </a:p>
          </p:txBody>
        </p:sp>
        <p:sp>
          <p:nvSpPr>
            <p:cNvPr id="32" name="Rectangle 31">
              <a:extLst>
                <a:ext uri="{FF2B5EF4-FFF2-40B4-BE49-F238E27FC236}">
                  <a16:creationId xmlns:a16="http://schemas.microsoft.com/office/drawing/2014/main" id="{81B06ADA-CB8C-403A-9C6D-44EC37A2C219}"/>
                </a:ext>
              </a:extLst>
            </p:cNvPr>
            <p:cNvSpPr/>
            <p:nvPr/>
          </p:nvSpPr>
          <p:spPr>
            <a:xfrm>
              <a:off x="6219219" y="495070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13</a:t>
              </a:r>
            </a:p>
          </p:txBody>
        </p:sp>
        <p:sp>
          <p:nvSpPr>
            <p:cNvPr id="34" name="Rectangle 33">
              <a:extLst>
                <a:ext uri="{FF2B5EF4-FFF2-40B4-BE49-F238E27FC236}">
                  <a16:creationId xmlns:a16="http://schemas.microsoft.com/office/drawing/2014/main" id="{D803FD85-F379-430F-90C5-D3F2579EF500}"/>
                </a:ext>
              </a:extLst>
            </p:cNvPr>
            <p:cNvSpPr/>
            <p:nvPr/>
          </p:nvSpPr>
          <p:spPr>
            <a:xfrm>
              <a:off x="6643973" y="495291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14</a:t>
              </a:r>
            </a:p>
          </p:txBody>
        </p:sp>
        <p:sp>
          <p:nvSpPr>
            <p:cNvPr id="36" name="Rectangle 35">
              <a:extLst>
                <a:ext uri="{FF2B5EF4-FFF2-40B4-BE49-F238E27FC236}">
                  <a16:creationId xmlns:a16="http://schemas.microsoft.com/office/drawing/2014/main" id="{5DA6A77A-D294-4ED1-ABEC-5FC2F08343AD}"/>
                </a:ext>
              </a:extLst>
            </p:cNvPr>
            <p:cNvSpPr/>
            <p:nvPr/>
          </p:nvSpPr>
          <p:spPr>
            <a:xfrm>
              <a:off x="7075239" y="494841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15</a:t>
              </a:r>
            </a:p>
          </p:txBody>
        </p:sp>
        <p:sp>
          <p:nvSpPr>
            <p:cNvPr id="38" name="Rectangle 37">
              <a:extLst>
                <a:ext uri="{FF2B5EF4-FFF2-40B4-BE49-F238E27FC236}">
                  <a16:creationId xmlns:a16="http://schemas.microsoft.com/office/drawing/2014/main" id="{FAA405BB-9B39-4C48-8177-E9D04C99DB4B}"/>
                </a:ext>
              </a:extLst>
            </p:cNvPr>
            <p:cNvSpPr/>
            <p:nvPr/>
          </p:nvSpPr>
          <p:spPr>
            <a:xfrm>
              <a:off x="7516220" y="494841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16</a:t>
              </a:r>
            </a:p>
          </p:txBody>
        </p:sp>
        <p:sp>
          <p:nvSpPr>
            <p:cNvPr id="40" name="Rectangle 39">
              <a:extLst>
                <a:ext uri="{FF2B5EF4-FFF2-40B4-BE49-F238E27FC236}">
                  <a16:creationId xmlns:a16="http://schemas.microsoft.com/office/drawing/2014/main" id="{7B54B7BB-A80E-4F3F-8BC5-3B64C3694E2D}"/>
                </a:ext>
              </a:extLst>
            </p:cNvPr>
            <p:cNvSpPr/>
            <p:nvPr/>
          </p:nvSpPr>
          <p:spPr>
            <a:xfrm>
              <a:off x="7947486" y="495291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17</a:t>
              </a:r>
            </a:p>
          </p:txBody>
        </p:sp>
        <p:sp>
          <p:nvSpPr>
            <p:cNvPr id="42" name="Rectangle 41">
              <a:extLst>
                <a:ext uri="{FF2B5EF4-FFF2-40B4-BE49-F238E27FC236}">
                  <a16:creationId xmlns:a16="http://schemas.microsoft.com/office/drawing/2014/main" id="{FDC01BDC-38DD-4965-8FA7-953457530CAC}"/>
                </a:ext>
              </a:extLst>
            </p:cNvPr>
            <p:cNvSpPr/>
            <p:nvPr/>
          </p:nvSpPr>
          <p:spPr>
            <a:xfrm>
              <a:off x="8385240" y="494620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18</a:t>
              </a:r>
            </a:p>
          </p:txBody>
        </p:sp>
        <p:sp>
          <p:nvSpPr>
            <p:cNvPr id="44" name="Rectangle 43">
              <a:extLst>
                <a:ext uri="{FF2B5EF4-FFF2-40B4-BE49-F238E27FC236}">
                  <a16:creationId xmlns:a16="http://schemas.microsoft.com/office/drawing/2014/main" id="{D47BD64F-AA23-4DB3-B699-EC31BDBB61B4}"/>
                </a:ext>
              </a:extLst>
            </p:cNvPr>
            <p:cNvSpPr/>
            <p:nvPr/>
          </p:nvSpPr>
          <p:spPr>
            <a:xfrm>
              <a:off x="8816506" y="494171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19</a:t>
              </a:r>
            </a:p>
          </p:txBody>
        </p:sp>
        <p:sp>
          <p:nvSpPr>
            <p:cNvPr id="46" name="Rectangle 45">
              <a:extLst>
                <a:ext uri="{FF2B5EF4-FFF2-40B4-BE49-F238E27FC236}">
                  <a16:creationId xmlns:a16="http://schemas.microsoft.com/office/drawing/2014/main" id="{B5F22310-AA95-4D41-83F4-E812EE313BBC}"/>
                </a:ext>
              </a:extLst>
            </p:cNvPr>
            <p:cNvSpPr/>
            <p:nvPr/>
          </p:nvSpPr>
          <p:spPr>
            <a:xfrm>
              <a:off x="9257487" y="494171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20</a:t>
              </a:r>
            </a:p>
          </p:txBody>
        </p:sp>
        <p:sp>
          <p:nvSpPr>
            <p:cNvPr id="48" name="Rectangle 47">
              <a:extLst>
                <a:ext uri="{FF2B5EF4-FFF2-40B4-BE49-F238E27FC236}">
                  <a16:creationId xmlns:a16="http://schemas.microsoft.com/office/drawing/2014/main" id="{C0C6FAA9-ADA6-446D-B85F-FB1A800017D5}"/>
                </a:ext>
              </a:extLst>
            </p:cNvPr>
            <p:cNvSpPr/>
            <p:nvPr/>
          </p:nvSpPr>
          <p:spPr>
            <a:xfrm>
              <a:off x="9688753" y="494620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21</a:t>
              </a:r>
            </a:p>
          </p:txBody>
        </p:sp>
        <p:sp>
          <p:nvSpPr>
            <p:cNvPr id="50" name="Rectangle 49">
              <a:extLst>
                <a:ext uri="{FF2B5EF4-FFF2-40B4-BE49-F238E27FC236}">
                  <a16:creationId xmlns:a16="http://schemas.microsoft.com/office/drawing/2014/main" id="{E84414E8-265A-4D64-95ED-F5E12CA3F95E}"/>
                </a:ext>
              </a:extLst>
            </p:cNvPr>
            <p:cNvSpPr/>
            <p:nvPr/>
          </p:nvSpPr>
          <p:spPr>
            <a:xfrm>
              <a:off x="10113507" y="494841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22</a:t>
              </a:r>
            </a:p>
          </p:txBody>
        </p:sp>
        <p:sp>
          <p:nvSpPr>
            <p:cNvPr id="52" name="Rectangle 51">
              <a:extLst>
                <a:ext uri="{FF2B5EF4-FFF2-40B4-BE49-F238E27FC236}">
                  <a16:creationId xmlns:a16="http://schemas.microsoft.com/office/drawing/2014/main" id="{A20EA704-FFE5-40C9-86D2-E51AB17B5E9D}"/>
                </a:ext>
              </a:extLst>
            </p:cNvPr>
            <p:cNvSpPr/>
            <p:nvPr/>
          </p:nvSpPr>
          <p:spPr>
            <a:xfrm>
              <a:off x="10544773" y="494391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23</a:t>
              </a:r>
            </a:p>
          </p:txBody>
        </p:sp>
        <p:sp>
          <p:nvSpPr>
            <p:cNvPr id="54" name="Rectangle 53">
              <a:extLst>
                <a:ext uri="{FF2B5EF4-FFF2-40B4-BE49-F238E27FC236}">
                  <a16:creationId xmlns:a16="http://schemas.microsoft.com/office/drawing/2014/main" id="{834B1B95-FC61-4538-8738-AAD6B74A6E44}"/>
                </a:ext>
              </a:extLst>
            </p:cNvPr>
            <p:cNvSpPr/>
            <p:nvPr/>
          </p:nvSpPr>
          <p:spPr>
            <a:xfrm>
              <a:off x="10985754" y="494391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24</a:t>
              </a:r>
            </a:p>
          </p:txBody>
        </p:sp>
      </p:grpSp>
    </p:spTree>
    <p:extLst>
      <p:ext uri="{BB962C8B-B14F-4D97-AF65-F5344CB8AC3E}">
        <p14:creationId xmlns:p14="http://schemas.microsoft.com/office/powerpoint/2010/main" val="172709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C77B5-1517-40D9-B8C2-98B752EBD028}"/>
              </a:ext>
            </a:extLst>
          </p:cNvPr>
          <p:cNvSpPr/>
          <p:nvPr/>
        </p:nvSpPr>
        <p:spPr>
          <a:xfrm>
            <a:off x="7776438" y="779010"/>
            <a:ext cx="230063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Science</a:t>
            </a:r>
          </a:p>
        </p:txBody>
      </p:sp>
      <p:grpSp>
        <p:nvGrpSpPr>
          <p:cNvPr id="2" name="Group 1">
            <a:extLst>
              <a:ext uri="{FF2B5EF4-FFF2-40B4-BE49-F238E27FC236}">
                <a16:creationId xmlns:a16="http://schemas.microsoft.com/office/drawing/2014/main" id="{3BC324E1-503A-4CC6-9E44-358B3DB4679F}"/>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3F7D396E-7A8A-414E-A9AA-C51EB39B9BB2}"/>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E667D6BA-0607-4C8C-8FEE-498624FF6597}"/>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24">
              <a:extLst>
                <a:ext uri="{FF2B5EF4-FFF2-40B4-BE49-F238E27FC236}">
                  <a16:creationId xmlns:a16="http://schemas.microsoft.com/office/drawing/2014/main" id="{64445253-72EC-4EB5-A5C3-404D30B4706E}"/>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98F6C0DF-9773-4B87-A01C-32A272D18865}"/>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Oval 28">
              <a:extLst>
                <a:ext uri="{FF2B5EF4-FFF2-40B4-BE49-F238E27FC236}">
                  <a16:creationId xmlns:a16="http://schemas.microsoft.com/office/drawing/2014/main" id="{2656E604-C764-48AF-B063-85824AEC1832}"/>
                </a:ext>
              </a:extLst>
            </p:cNvPr>
            <p:cNvSpPr/>
            <p:nvPr/>
          </p:nvSpPr>
          <p:spPr>
            <a:xfrm>
              <a:off x="5992244" y="1449421"/>
              <a:ext cx="259404" cy="291829"/>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287908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1FCDE7D-EDC3-4B4C-82EF-8531872E7F2B}"/>
              </a:ext>
            </a:extLst>
          </p:cNvPr>
          <p:cNvGrpSpPr/>
          <p:nvPr/>
        </p:nvGrpSpPr>
        <p:grpSpPr>
          <a:xfrm>
            <a:off x="1" y="0"/>
            <a:ext cx="12192000" cy="6857999"/>
            <a:chOff x="1" y="0"/>
            <a:chExt cx="12192000" cy="6857999"/>
          </a:xfrm>
        </p:grpSpPr>
        <p:sp>
          <p:nvSpPr>
            <p:cNvPr id="4" name="Rectangle 3">
              <a:extLst>
                <a:ext uri="{FF2B5EF4-FFF2-40B4-BE49-F238E27FC236}">
                  <a16:creationId xmlns:a16="http://schemas.microsoft.com/office/drawing/2014/main" id="{19E911ED-396D-4211-846B-8B995AD2F6A8}"/>
                </a:ext>
              </a:extLst>
            </p:cNvPr>
            <p:cNvSpPr/>
            <p:nvPr/>
          </p:nvSpPr>
          <p:spPr>
            <a:xfrm>
              <a:off x="1" y="0"/>
              <a:ext cx="12192000" cy="6857999"/>
            </a:xfrm>
            <a:prstGeom prst="rect">
              <a:avLst/>
            </a:prstGeom>
            <a:solidFill>
              <a:srgbClr val="8FA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1" name="Rectangle 10">
              <a:extLst>
                <a:ext uri="{FF2B5EF4-FFF2-40B4-BE49-F238E27FC236}">
                  <a16:creationId xmlns:a16="http://schemas.microsoft.com/office/drawing/2014/main" id="{9CEC77B5-1517-40D9-B8C2-98B752EBD028}"/>
                </a:ext>
              </a:extLst>
            </p:cNvPr>
            <p:cNvSpPr/>
            <p:nvPr/>
          </p:nvSpPr>
          <p:spPr>
            <a:xfrm>
              <a:off x="2155986" y="0"/>
              <a:ext cx="7880042"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Minister of Research (</a:t>
              </a:r>
              <a:r>
                <a:rPr lang="en-US" sz="5400" b="0" cap="none" spc="0" dirty="0" err="1">
                  <a:ln w="0"/>
                  <a:effectLst>
                    <a:outerShdw blurRad="38100" dist="19050" dir="2700000" algn="tl" rotWithShape="0">
                      <a:schemeClr val="dk1">
                        <a:alpha val="40000"/>
                      </a:schemeClr>
                    </a:outerShdw>
                  </a:effectLst>
                </a:rPr>
                <a:t>MoR</a:t>
              </a:r>
              <a:r>
                <a:rPr lang="en-US" sz="5400" dirty="0">
                  <a:ln w="0"/>
                  <a:effectLst>
                    <a:outerShdw blurRad="38100" dist="19050" dir="2700000" algn="tl" rotWithShape="0">
                      <a:schemeClr val="dk1">
                        <a:alpha val="40000"/>
                      </a:schemeClr>
                    </a:outerShdw>
                  </a:effectLst>
                </a:rPr>
                <a:t>)</a:t>
              </a:r>
              <a:endParaRPr lang="en-US" sz="5400" b="0" cap="none" spc="0" dirty="0">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0E8EE5A-4B1C-4700-8BAB-192E07CCB6EB}"/>
                </a:ext>
              </a:extLst>
            </p:cNvPr>
            <p:cNvSpPr txBox="1"/>
            <p:nvPr/>
          </p:nvSpPr>
          <p:spPr>
            <a:xfrm>
              <a:off x="5852781" y="873832"/>
              <a:ext cx="5813898" cy="5355312"/>
            </a:xfrm>
            <a:prstGeom prst="rect">
              <a:avLst/>
            </a:prstGeom>
            <a:noFill/>
          </p:spPr>
          <p:txBody>
            <a:bodyPr wrap="square" rtlCol="0">
              <a:spAutoFit/>
            </a:bodyPr>
            <a:lstStyle/>
            <a:p>
              <a:r>
                <a:rPr lang="en-CA" dirty="0"/>
                <a:t>Research:</a:t>
              </a:r>
            </a:p>
            <a:p>
              <a:pPr marL="285750" indent="-285750">
                <a:buFont typeface="Arial" panose="020B0604020202020204" pitchFamily="34" charset="0"/>
                <a:buChar char="•"/>
              </a:pPr>
              <a:r>
                <a:rPr lang="en-US" dirty="0"/>
                <a:t>If you play a “Research” card, you attempt to research it by reaching the “Research Number” indicated on the top right side of the card by doing the following:</a:t>
              </a:r>
            </a:p>
            <a:p>
              <a:pPr marL="742950" lvl="1" indent="-285750">
                <a:buFont typeface="Arial" panose="020B0604020202020204" pitchFamily="34" charset="0"/>
                <a:buChar char="•"/>
              </a:pPr>
              <a:r>
                <a:rPr lang="en-US" dirty="0"/>
                <a:t>roll 1 die </a:t>
              </a:r>
            </a:p>
            <a:p>
              <a:pPr marL="742950" lvl="1" indent="-285750">
                <a:buFont typeface="Arial" panose="020B0604020202020204" pitchFamily="34" charset="0"/>
                <a:buChar char="•"/>
              </a:pPr>
              <a:r>
                <a:rPr lang="en-US" dirty="0"/>
                <a:t>If desired:</a:t>
              </a:r>
            </a:p>
            <a:p>
              <a:pPr marL="1200150" lvl="2" indent="-285750">
                <a:buFont typeface="Arial" panose="020B0604020202020204" pitchFamily="34" charset="0"/>
                <a:buChar char="•"/>
              </a:pPr>
              <a:r>
                <a:rPr lang="en-US" dirty="0"/>
                <a:t>Roll </a:t>
              </a:r>
              <a:r>
                <a:rPr lang="en-US" dirty="0" err="1"/>
                <a:t>upto</a:t>
              </a:r>
              <a:r>
                <a:rPr lang="en-US" dirty="0"/>
                <a:t> &lt;# of extra optional dice&gt; additional dice. </a:t>
              </a:r>
            </a:p>
            <a:p>
              <a:pPr marL="1200150" lvl="2" indent="-285750">
                <a:buFont typeface="Arial" panose="020B0604020202020204" pitchFamily="34" charset="0"/>
                <a:buChar char="•"/>
              </a:pPr>
              <a:r>
                <a:rPr lang="en-US" dirty="0"/>
                <a:t>Add or subtract &lt;Dice modifier&gt; from each dice</a:t>
              </a:r>
            </a:p>
            <a:p>
              <a:pPr marL="742950" lvl="1" indent="-285750">
                <a:buFont typeface="Arial" panose="020B0604020202020204" pitchFamily="34" charset="0"/>
                <a:buChar char="•"/>
              </a:pPr>
              <a:r>
                <a:rPr lang="en-US" dirty="0"/>
                <a:t>Use BEDMAS on the dice results as well as the “Research Number” on the previously done researches</a:t>
              </a:r>
            </a:p>
            <a:p>
              <a:pPr marL="742950" lvl="1" indent="-285750">
                <a:buFont typeface="Arial" panose="020B0604020202020204" pitchFamily="34" charset="0"/>
                <a:buChar char="•"/>
              </a:pPr>
              <a:r>
                <a:rPr lang="en-US" dirty="0"/>
                <a:t>If the above does not reach to the exact number, you may commit X workers and X coins to add/subtract X from the result </a:t>
              </a:r>
            </a:p>
            <a:p>
              <a:pPr marL="742950" lvl="1" indent="-285750">
                <a:buFont typeface="Arial" panose="020B0604020202020204" pitchFamily="34" charset="0"/>
                <a:buChar char="•"/>
              </a:pPr>
              <a:r>
                <a:rPr lang="en-US" dirty="0"/>
                <a:t>If the “Research Number” is reached, then the research is a success. Activate the effects written on the card</a:t>
              </a:r>
            </a:p>
            <a:p>
              <a:pPr marL="742950" lvl="1"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D5B30CDA-0446-4748-9D8E-B247CBA5DAB2}"/>
                </a:ext>
              </a:extLst>
            </p:cNvPr>
            <p:cNvSpPr txBox="1"/>
            <p:nvPr/>
          </p:nvSpPr>
          <p:spPr>
            <a:xfrm>
              <a:off x="311277" y="6104201"/>
              <a:ext cx="1789890" cy="369332"/>
            </a:xfrm>
            <a:prstGeom prst="rect">
              <a:avLst/>
            </a:prstGeom>
            <a:noFill/>
          </p:spPr>
          <p:txBody>
            <a:bodyPr wrap="square" rtlCol="0">
              <a:spAutoFit/>
            </a:bodyPr>
            <a:lstStyle/>
            <a:p>
              <a:r>
                <a:rPr lang="en-CA" dirty="0"/>
                <a:t>Worker Pool</a:t>
              </a:r>
            </a:p>
          </p:txBody>
        </p:sp>
        <p:sp>
          <p:nvSpPr>
            <p:cNvPr id="3" name="Rectangle 2">
              <a:extLst>
                <a:ext uri="{FF2B5EF4-FFF2-40B4-BE49-F238E27FC236}">
                  <a16:creationId xmlns:a16="http://schemas.microsoft.com/office/drawing/2014/main" id="{5093A8B9-00F3-4813-8E38-E3C2FA9C95E3}"/>
                </a:ext>
              </a:extLst>
            </p:cNvPr>
            <p:cNvSpPr/>
            <p:nvPr/>
          </p:nvSpPr>
          <p:spPr>
            <a:xfrm>
              <a:off x="2003899"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6" name="Rectangle 5">
              <a:extLst>
                <a:ext uri="{FF2B5EF4-FFF2-40B4-BE49-F238E27FC236}">
                  <a16:creationId xmlns:a16="http://schemas.microsoft.com/office/drawing/2014/main" id="{AA76AB2F-BE0B-4A37-ABD3-90C57D891E5F}"/>
                </a:ext>
              </a:extLst>
            </p:cNvPr>
            <p:cNvSpPr/>
            <p:nvPr/>
          </p:nvSpPr>
          <p:spPr>
            <a:xfrm>
              <a:off x="2328158"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a:t>
              </a:r>
            </a:p>
          </p:txBody>
        </p:sp>
        <p:sp>
          <p:nvSpPr>
            <p:cNvPr id="9" name="Rectangle 8">
              <a:extLst>
                <a:ext uri="{FF2B5EF4-FFF2-40B4-BE49-F238E27FC236}">
                  <a16:creationId xmlns:a16="http://schemas.microsoft.com/office/drawing/2014/main" id="{B712FD35-FA9B-4347-A7F2-A7A79541183A}"/>
                </a:ext>
              </a:extLst>
            </p:cNvPr>
            <p:cNvSpPr/>
            <p:nvPr/>
          </p:nvSpPr>
          <p:spPr>
            <a:xfrm>
              <a:off x="2645928"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3</a:t>
              </a:r>
            </a:p>
          </p:txBody>
        </p:sp>
        <p:sp>
          <p:nvSpPr>
            <p:cNvPr id="13" name="Rectangle 12">
              <a:extLst>
                <a:ext uri="{FF2B5EF4-FFF2-40B4-BE49-F238E27FC236}">
                  <a16:creationId xmlns:a16="http://schemas.microsoft.com/office/drawing/2014/main" id="{79277D70-BEC6-4EC9-A6C5-2301BD74C1CA}"/>
                </a:ext>
              </a:extLst>
            </p:cNvPr>
            <p:cNvSpPr/>
            <p:nvPr/>
          </p:nvSpPr>
          <p:spPr>
            <a:xfrm>
              <a:off x="2973414"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4</a:t>
              </a:r>
            </a:p>
          </p:txBody>
        </p:sp>
        <p:sp>
          <p:nvSpPr>
            <p:cNvPr id="21" name="Rectangle 20">
              <a:extLst>
                <a:ext uri="{FF2B5EF4-FFF2-40B4-BE49-F238E27FC236}">
                  <a16:creationId xmlns:a16="http://schemas.microsoft.com/office/drawing/2014/main" id="{47207C8C-8A01-4D12-9C5F-770B3EC951F1}"/>
                </a:ext>
              </a:extLst>
            </p:cNvPr>
            <p:cNvSpPr/>
            <p:nvPr/>
          </p:nvSpPr>
          <p:spPr>
            <a:xfrm>
              <a:off x="3297673"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5</a:t>
              </a:r>
            </a:p>
          </p:txBody>
        </p:sp>
        <p:sp>
          <p:nvSpPr>
            <p:cNvPr id="23" name="Rectangle 22">
              <a:extLst>
                <a:ext uri="{FF2B5EF4-FFF2-40B4-BE49-F238E27FC236}">
                  <a16:creationId xmlns:a16="http://schemas.microsoft.com/office/drawing/2014/main" id="{9508C23E-3966-44D1-8C76-5349BED560B1}"/>
                </a:ext>
              </a:extLst>
            </p:cNvPr>
            <p:cNvSpPr/>
            <p:nvPr/>
          </p:nvSpPr>
          <p:spPr>
            <a:xfrm>
              <a:off x="3615443"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6</a:t>
              </a:r>
            </a:p>
          </p:txBody>
        </p:sp>
        <p:sp>
          <p:nvSpPr>
            <p:cNvPr id="25" name="Rectangle 24">
              <a:extLst>
                <a:ext uri="{FF2B5EF4-FFF2-40B4-BE49-F238E27FC236}">
                  <a16:creationId xmlns:a16="http://schemas.microsoft.com/office/drawing/2014/main" id="{763A5E33-D436-46F8-B119-18C9B3E7566D}"/>
                </a:ext>
              </a:extLst>
            </p:cNvPr>
            <p:cNvSpPr/>
            <p:nvPr/>
          </p:nvSpPr>
          <p:spPr>
            <a:xfrm>
              <a:off x="3946191"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7</a:t>
              </a:r>
            </a:p>
          </p:txBody>
        </p:sp>
        <p:sp>
          <p:nvSpPr>
            <p:cNvPr id="27" name="Rectangle 26">
              <a:extLst>
                <a:ext uri="{FF2B5EF4-FFF2-40B4-BE49-F238E27FC236}">
                  <a16:creationId xmlns:a16="http://schemas.microsoft.com/office/drawing/2014/main" id="{23E1BF04-5A5C-49CE-A065-4D99A13370C2}"/>
                </a:ext>
              </a:extLst>
            </p:cNvPr>
            <p:cNvSpPr/>
            <p:nvPr/>
          </p:nvSpPr>
          <p:spPr>
            <a:xfrm>
              <a:off x="4270450"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8</a:t>
              </a:r>
            </a:p>
          </p:txBody>
        </p:sp>
        <p:sp>
          <p:nvSpPr>
            <p:cNvPr id="29" name="Rectangle 28">
              <a:extLst>
                <a:ext uri="{FF2B5EF4-FFF2-40B4-BE49-F238E27FC236}">
                  <a16:creationId xmlns:a16="http://schemas.microsoft.com/office/drawing/2014/main" id="{311EDCE0-CA74-444F-9488-533EF8D3203C}"/>
                </a:ext>
              </a:extLst>
            </p:cNvPr>
            <p:cNvSpPr/>
            <p:nvPr/>
          </p:nvSpPr>
          <p:spPr>
            <a:xfrm>
              <a:off x="4588220" y="589003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a:t>
              </a:r>
            </a:p>
          </p:txBody>
        </p:sp>
        <p:sp>
          <p:nvSpPr>
            <p:cNvPr id="31" name="Rectangle 30">
              <a:extLst>
                <a:ext uri="{FF2B5EF4-FFF2-40B4-BE49-F238E27FC236}">
                  <a16:creationId xmlns:a16="http://schemas.microsoft.com/office/drawing/2014/main" id="{62947062-51EF-4778-BD8B-47B4A3FE1487}"/>
                </a:ext>
              </a:extLst>
            </p:cNvPr>
            <p:cNvSpPr/>
            <p:nvPr/>
          </p:nvSpPr>
          <p:spPr>
            <a:xfrm>
              <a:off x="4915706" y="589452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10</a:t>
              </a:r>
            </a:p>
          </p:txBody>
        </p:sp>
        <p:sp>
          <p:nvSpPr>
            <p:cNvPr id="33" name="Rectangle 32">
              <a:extLst>
                <a:ext uri="{FF2B5EF4-FFF2-40B4-BE49-F238E27FC236}">
                  <a16:creationId xmlns:a16="http://schemas.microsoft.com/office/drawing/2014/main" id="{D0164EE4-4D70-4E4E-88F8-FC2119EFE69F}"/>
                </a:ext>
              </a:extLst>
            </p:cNvPr>
            <p:cNvSpPr/>
            <p:nvPr/>
          </p:nvSpPr>
          <p:spPr>
            <a:xfrm>
              <a:off x="5346972" y="589003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11</a:t>
              </a:r>
            </a:p>
          </p:txBody>
        </p:sp>
        <p:sp>
          <p:nvSpPr>
            <p:cNvPr id="35" name="Rectangle 34">
              <a:extLst>
                <a:ext uri="{FF2B5EF4-FFF2-40B4-BE49-F238E27FC236}">
                  <a16:creationId xmlns:a16="http://schemas.microsoft.com/office/drawing/2014/main" id="{A5002D7F-7BCB-4D5B-815B-0C5C32AD4DF3}"/>
                </a:ext>
              </a:extLst>
            </p:cNvPr>
            <p:cNvSpPr/>
            <p:nvPr/>
          </p:nvSpPr>
          <p:spPr>
            <a:xfrm>
              <a:off x="5787953" y="589002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12</a:t>
              </a:r>
            </a:p>
          </p:txBody>
        </p:sp>
        <p:sp>
          <p:nvSpPr>
            <p:cNvPr id="37" name="Rectangle 36">
              <a:extLst>
                <a:ext uri="{FF2B5EF4-FFF2-40B4-BE49-F238E27FC236}">
                  <a16:creationId xmlns:a16="http://schemas.microsoft.com/office/drawing/2014/main" id="{E98EBAF1-712B-476E-A704-50D4C7C8069A}"/>
                </a:ext>
              </a:extLst>
            </p:cNvPr>
            <p:cNvSpPr/>
            <p:nvPr/>
          </p:nvSpPr>
          <p:spPr>
            <a:xfrm>
              <a:off x="6219219" y="589452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13</a:t>
              </a:r>
            </a:p>
          </p:txBody>
        </p:sp>
        <p:sp>
          <p:nvSpPr>
            <p:cNvPr id="39" name="Rectangle 38">
              <a:extLst>
                <a:ext uri="{FF2B5EF4-FFF2-40B4-BE49-F238E27FC236}">
                  <a16:creationId xmlns:a16="http://schemas.microsoft.com/office/drawing/2014/main" id="{B2E54B2A-55EA-4CA8-8426-53B5A7521C16}"/>
                </a:ext>
              </a:extLst>
            </p:cNvPr>
            <p:cNvSpPr/>
            <p:nvPr/>
          </p:nvSpPr>
          <p:spPr>
            <a:xfrm>
              <a:off x="6643973" y="589673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14</a:t>
              </a:r>
            </a:p>
          </p:txBody>
        </p:sp>
        <p:sp>
          <p:nvSpPr>
            <p:cNvPr id="41" name="Rectangle 40">
              <a:extLst>
                <a:ext uri="{FF2B5EF4-FFF2-40B4-BE49-F238E27FC236}">
                  <a16:creationId xmlns:a16="http://schemas.microsoft.com/office/drawing/2014/main" id="{C7F52809-F69A-4BF4-A6D1-DFCE00F9CD7C}"/>
                </a:ext>
              </a:extLst>
            </p:cNvPr>
            <p:cNvSpPr/>
            <p:nvPr/>
          </p:nvSpPr>
          <p:spPr>
            <a:xfrm>
              <a:off x="7075239" y="589223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15</a:t>
              </a:r>
            </a:p>
          </p:txBody>
        </p:sp>
        <p:sp>
          <p:nvSpPr>
            <p:cNvPr id="43" name="Rectangle 42">
              <a:extLst>
                <a:ext uri="{FF2B5EF4-FFF2-40B4-BE49-F238E27FC236}">
                  <a16:creationId xmlns:a16="http://schemas.microsoft.com/office/drawing/2014/main" id="{9CDF73C5-00DD-4E33-B9B1-3B299C1616FC}"/>
                </a:ext>
              </a:extLst>
            </p:cNvPr>
            <p:cNvSpPr/>
            <p:nvPr/>
          </p:nvSpPr>
          <p:spPr>
            <a:xfrm>
              <a:off x="7516220" y="589223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16</a:t>
              </a:r>
            </a:p>
          </p:txBody>
        </p:sp>
        <p:sp>
          <p:nvSpPr>
            <p:cNvPr id="45" name="Rectangle 44">
              <a:extLst>
                <a:ext uri="{FF2B5EF4-FFF2-40B4-BE49-F238E27FC236}">
                  <a16:creationId xmlns:a16="http://schemas.microsoft.com/office/drawing/2014/main" id="{53D1B6A6-C950-48F8-BFDD-61F2E58AA434}"/>
                </a:ext>
              </a:extLst>
            </p:cNvPr>
            <p:cNvSpPr/>
            <p:nvPr/>
          </p:nvSpPr>
          <p:spPr>
            <a:xfrm>
              <a:off x="7947486" y="589673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17</a:t>
              </a:r>
            </a:p>
          </p:txBody>
        </p:sp>
        <p:sp>
          <p:nvSpPr>
            <p:cNvPr id="47" name="Rectangle 46">
              <a:extLst>
                <a:ext uri="{FF2B5EF4-FFF2-40B4-BE49-F238E27FC236}">
                  <a16:creationId xmlns:a16="http://schemas.microsoft.com/office/drawing/2014/main" id="{C36720D9-9747-4654-B163-0494C0565E09}"/>
                </a:ext>
              </a:extLst>
            </p:cNvPr>
            <p:cNvSpPr/>
            <p:nvPr/>
          </p:nvSpPr>
          <p:spPr>
            <a:xfrm>
              <a:off x="8385240" y="58900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18</a:t>
              </a:r>
            </a:p>
          </p:txBody>
        </p:sp>
        <p:sp>
          <p:nvSpPr>
            <p:cNvPr id="49" name="Rectangle 48">
              <a:extLst>
                <a:ext uri="{FF2B5EF4-FFF2-40B4-BE49-F238E27FC236}">
                  <a16:creationId xmlns:a16="http://schemas.microsoft.com/office/drawing/2014/main" id="{F0F7BD2F-9F0B-4ACE-94E8-E2E929F86C6F}"/>
                </a:ext>
              </a:extLst>
            </p:cNvPr>
            <p:cNvSpPr/>
            <p:nvPr/>
          </p:nvSpPr>
          <p:spPr>
            <a:xfrm>
              <a:off x="8816506" y="58855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19</a:t>
              </a:r>
            </a:p>
          </p:txBody>
        </p:sp>
        <p:sp>
          <p:nvSpPr>
            <p:cNvPr id="51" name="Rectangle 50">
              <a:extLst>
                <a:ext uri="{FF2B5EF4-FFF2-40B4-BE49-F238E27FC236}">
                  <a16:creationId xmlns:a16="http://schemas.microsoft.com/office/drawing/2014/main" id="{94BD76C7-F4DE-4B72-B025-8B7B41AB02ED}"/>
                </a:ext>
              </a:extLst>
            </p:cNvPr>
            <p:cNvSpPr/>
            <p:nvPr/>
          </p:nvSpPr>
          <p:spPr>
            <a:xfrm>
              <a:off x="9257487" y="58855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20</a:t>
              </a:r>
            </a:p>
          </p:txBody>
        </p:sp>
        <p:sp>
          <p:nvSpPr>
            <p:cNvPr id="53" name="Rectangle 52">
              <a:extLst>
                <a:ext uri="{FF2B5EF4-FFF2-40B4-BE49-F238E27FC236}">
                  <a16:creationId xmlns:a16="http://schemas.microsoft.com/office/drawing/2014/main" id="{1EA31664-984E-4F80-9ACF-573522175AC7}"/>
                </a:ext>
              </a:extLst>
            </p:cNvPr>
            <p:cNvSpPr/>
            <p:nvPr/>
          </p:nvSpPr>
          <p:spPr>
            <a:xfrm>
              <a:off x="9688753" y="58900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21</a:t>
              </a:r>
            </a:p>
          </p:txBody>
        </p:sp>
        <p:sp>
          <p:nvSpPr>
            <p:cNvPr id="55" name="Rectangle 54">
              <a:extLst>
                <a:ext uri="{FF2B5EF4-FFF2-40B4-BE49-F238E27FC236}">
                  <a16:creationId xmlns:a16="http://schemas.microsoft.com/office/drawing/2014/main" id="{ADB07AFA-B0B4-4D08-BEFB-16B58ABB18F9}"/>
                </a:ext>
              </a:extLst>
            </p:cNvPr>
            <p:cNvSpPr/>
            <p:nvPr/>
          </p:nvSpPr>
          <p:spPr>
            <a:xfrm>
              <a:off x="10113507" y="5892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22</a:t>
              </a:r>
            </a:p>
          </p:txBody>
        </p:sp>
        <p:sp>
          <p:nvSpPr>
            <p:cNvPr id="57" name="Rectangle 56">
              <a:extLst>
                <a:ext uri="{FF2B5EF4-FFF2-40B4-BE49-F238E27FC236}">
                  <a16:creationId xmlns:a16="http://schemas.microsoft.com/office/drawing/2014/main" id="{E7E23FB5-ED1B-40CA-A954-A7F7163B12E4}"/>
                </a:ext>
              </a:extLst>
            </p:cNvPr>
            <p:cNvSpPr/>
            <p:nvPr/>
          </p:nvSpPr>
          <p:spPr>
            <a:xfrm>
              <a:off x="10544773" y="5887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23</a:t>
              </a:r>
            </a:p>
          </p:txBody>
        </p:sp>
        <p:sp>
          <p:nvSpPr>
            <p:cNvPr id="59" name="Rectangle 58">
              <a:extLst>
                <a:ext uri="{FF2B5EF4-FFF2-40B4-BE49-F238E27FC236}">
                  <a16:creationId xmlns:a16="http://schemas.microsoft.com/office/drawing/2014/main" id="{C5A0ACE8-7EE0-4AAE-B4C5-4760CC9A5B45}"/>
                </a:ext>
              </a:extLst>
            </p:cNvPr>
            <p:cNvSpPr/>
            <p:nvPr/>
          </p:nvSpPr>
          <p:spPr>
            <a:xfrm>
              <a:off x="10985754" y="5887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24</a:t>
              </a:r>
            </a:p>
          </p:txBody>
        </p:sp>
        <p:sp>
          <p:nvSpPr>
            <p:cNvPr id="61" name="TextBox 60">
              <a:extLst>
                <a:ext uri="{FF2B5EF4-FFF2-40B4-BE49-F238E27FC236}">
                  <a16:creationId xmlns:a16="http://schemas.microsoft.com/office/drawing/2014/main" id="{8ED7AC84-646B-42DD-B18D-5C812A20169B}"/>
                </a:ext>
              </a:extLst>
            </p:cNvPr>
            <p:cNvSpPr txBox="1"/>
            <p:nvPr/>
          </p:nvSpPr>
          <p:spPr>
            <a:xfrm>
              <a:off x="325896" y="5385743"/>
              <a:ext cx="6355401" cy="646331"/>
            </a:xfrm>
            <a:prstGeom prst="rect">
              <a:avLst/>
            </a:prstGeom>
            <a:noFill/>
          </p:spPr>
          <p:txBody>
            <a:bodyPr wrap="square" rtlCol="0">
              <a:spAutoFit/>
            </a:bodyPr>
            <a:lstStyle/>
            <a:p>
              <a:r>
                <a:rPr lang="en-CA" dirty="0"/>
                <a:t># of draws:	3	Non-Basic Hand Size Limit:	4</a:t>
              </a:r>
            </a:p>
            <a:p>
              <a:endParaRPr lang="en-CA" dirty="0"/>
            </a:p>
          </p:txBody>
        </p:sp>
      </p:grpSp>
    </p:spTree>
    <p:extLst>
      <p:ext uri="{BB962C8B-B14F-4D97-AF65-F5344CB8AC3E}">
        <p14:creationId xmlns:p14="http://schemas.microsoft.com/office/powerpoint/2010/main" val="235953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C77B5-1517-40D9-B8C2-98B752EBD028}"/>
              </a:ext>
            </a:extLst>
          </p:cNvPr>
          <p:cNvSpPr/>
          <p:nvPr/>
        </p:nvSpPr>
        <p:spPr>
          <a:xfrm>
            <a:off x="7307016" y="779010"/>
            <a:ext cx="323947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Commerce</a:t>
            </a:r>
          </a:p>
        </p:txBody>
      </p:sp>
      <p:grpSp>
        <p:nvGrpSpPr>
          <p:cNvPr id="2" name="Group 1">
            <a:extLst>
              <a:ext uri="{FF2B5EF4-FFF2-40B4-BE49-F238E27FC236}">
                <a16:creationId xmlns:a16="http://schemas.microsoft.com/office/drawing/2014/main" id="{35356E68-72A9-45DA-B76C-EA943CC41757}"/>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58335F30-DBF0-4C48-A3F7-3EA51C7F4D2C}"/>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85D5D774-21E9-4447-80D9-BE23C5C95C14}"/>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a:extLst>
                <a:ext uri="{FF2B5EF4-FFF2-40B4-BE49-F238E27FC236}">
                  <a16:creationId xmlns:a16="http://schemas.microsoft.com/office/drawing/2014/main" id="{A5834480-DCA6-4B6C-B841-8CBDB28122D3}"/>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a:extLst>
                <a:ext uri="{FF2B5EF4-FFF2-40B4-BE49-F238E27FC236}">
                  <a16:creationId xmlns:a16="http://schemas.microsoft.com/office/drawing/2014/main" id="{62FFCEA9-602B-484C-B325-573CAF913A00}"/>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Oval 17">
              <a:extLst>
                <a:ext uri="{FF2B5EF4-FFF2-40B4-BE49-F238E27FC236}">
                  <a16:creationId xmlns:a16="http://schemas.microsoft.com/office/drawing/2014/main" id="{F9C0987F-B4A0-4344-8B62-964098879B2E}"/>
                </a:ext>
              </a:extLst>
            </p:cNvPr>
            <p:cNvSpPr/>
            <p:nvPr/>
          </p:nvSpPr>
          <p:spPr>
            <a:xfrm>
              <a:off x="5992244" y="1449421"/>
              <a:ext cx="259404" cy="29182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15397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3F35CB8-692F-47EA-A59C-DA99842E43CA}"/>
              </a:ext>
            </a:extLst>
          </p:cNvPr>
          <p:cNvGrpSpPr/>
          <p:nvPr/>
        </p:nvGrpSpPr>
        <p:grpSpPr>
          <a:xfrm>
            <a:off x="1" y="0"/>
            <a:ext cx="12192000" cy="6857999"/>
            <a:chOff x="1" y="0"/>
            <a:chExt cx="12192000" cy="6857999"/>
          </a:xfrm>
        </p:grpSpPr>
        <p:sp>
          <p:nvSpPr>
            <p:cNvPr id="4" name="Rectangle 3">
              <a:extLst>
                <a:ext uri="{FF2B5EF4-FFF2-40B4-BE49-F238E27FC236}">
                  <a16:creationId xmlns:a16="http://schemas.microsoft.com/office/drawing/2014/main" id="{19E911ED-396D-4211-846B-8B995AD2F6A8}"/>
                </a:ext>
              </a:extLst>
            </p:cNvPr>
            <p:cNvSpPr/>
            <p:nvPr/>
          </p:nvSpPr>
          <p:spPr>
            <a:xfrm>
              <a:off x="1" y="0"/>
              <a:ext cx="12192000" cy="6857999"/>
            </a:xfrm>
            <a:prstGeom prst="rect">
              <a:avLst/>
            </a:prstGeom>
            <a:solidFill>
              <a:srgbClr val="BF9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1" name="Rectangle 10">
              <a:extLst>
                <a:ext uri="{FF2B5EF4-FFF2-40B4-BE49-F238E27FC236}">
                  <a16:creationId xmlns:a16="http://schemas.microsoft.com/office/drawing/2014/main" id="{9CEC77B5-1517-40D9-B8C2-98B752EBD028}"/>
                </a:ext>
              </a:extLst>
            </p:cNvPr>
            <p:cNvSpPr/>
            <p:nvPr/>
          </p:nvSpPr>
          <p:spPr>
            <a:xfrm>
              <a:off x="1905439" y="0"/>
              <a:ext cx="8381142"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Minister of Commerce (</a:t>
              </a:r>
              <a:r>
                <a:rPr lang="en-US" sz="5400" b="0" cap="none" spc="0" dirty="0" err="1">
                  <a:ln w="0"/>
                  <a:effectLst>
                    <a:outerShdw blurRad="38100" dist="19050" dir="2700000" algn="tl" rotWithShape="0">
                      <a:schemeClr val="dk1">
                        <a:alpha val="40000"/>
                      </a:schemeClr>
                    </a:outerShdw>
                  </a:effectLst>
                </a:rPr>
                <a:t>MoC</a:t>
              </a:r>
              <a:r>
                <a:rPr lang="en-US" sz="5400" dirty="0">
                  <a:ln w="0"/>
                  <a:effectLst>
                    <a:outerShdw blurRad="38100" dist="19050" dir="2700000" algn="tl" rotWithShape="0">
                      <a:schemeClr val="dk1">
                        <a:alpha val="40000"/>
                      </a:schemeClr>
                    </a:outerShdw>
                  </a:effectLst>
                </a:rPr>
                <a:t>)</a:t>
              </a:r>
              <a:endParaRPr lang="en-US" sz="5400" b="0" cap="none" spc="0" dirty="0">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10E8EE5A-4B1C-4700-8BAB-192E07CCB6EB}"/>
                </a:ext>
              </a:extLst>
            </p:cNvPr>
            <p:cNvSpPr txBox="1"/>
            <p:nvPr/>
          </p:nvSpPr>
          <p:spPr>
            <a:xfrm>
              <a:off x="5852781" y="873832"/>
              <a:ext cx="5813898" cy="646331"/>
            </a:xfrm>
            <a:prstGeom prst="rect">
              <a:avLst/>
            </a:prstGeom>
            <a:noFill/>
          </p:spPr>
          <p:txBody>
            <a:bodyPr wrap="square" rtlCol="0">
              <a:spAutoFit/>
            </a:bodyPr>
            <a:lstStyle/>
            <a:p>
              <a:endParaRPr lang="en-US" dirty="0"/>
            </a:p>
            <a:p>
              <a:pPr marL="742950" lvl="1"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D5B30CDA-0446-4748-9D8E-B247CBA5DAB2}"/>
                </a:ext>
              </a:extLst>
            </p:cNvPr>
            <p:cNvSpPr txBox="1"/>
            <p:nvPr/>
          </p:nvSpPr>
          <p:spPr>
            <a:xfrm>
              <a:off x="311277" y="6104201"/>
              <a:ext cx="1789890" cy="369332"/>
            </a:xfrm>
            <a:prstGeom prst="rect">
              <a:avLst/>
            </a:prstGeom>
            <a:noFill/>
          </p:spPr>
          <p:txBody>
            <a:bodyPr wrap="square" rtlCol="0">
              <a:spAutoFit/>
            </a:bodyPr>
            <a:lstStyle/>
            <a:p>
              <a:r>
                <a:rPr lang="en-CA" dirty="0"/>
                <a:t>Worker Pool</a:t>
              </a:r>
            </a:p>
          </p:txBody>
        </p:sp>
        <p:sp>
          <p:nvSpPr>
            <p:cNvPr id="3" name="Rectangle 2">
              <a:extLst>
                <a:ext uri="{FF2B5EF4-FFF2-40B4-BE49-F238E27FC236}">
                  <a16:creationId xmlns:a16="http://schemas.microsoft.com/office/drawing/2014/main" id="{5093A8B9-00F3-4813-8E38-E3C2FA9C95E3}"/>
                </a:ext>
              </a:extLst>
            </p:cNvPr>
            <p:cNvSpPr/>
            <p:nvPr/>
          </p:nvSpPr>
          <p:spPr>
            <a:xfrm>
              <a:off x="2003899"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6" name="Rectangle 5">
              <a:extLst>
                <a:ext uri="{FF2B5EF4-FFF2-40B4-BE49-F238E27FC236}">
                  <a16:creationId xmlns:a16="http://schemas.microsoft.com/office/drawing/2014/main" id="{AA76AB2F-BE0B-4A37-ABD3-90C57D891E5F}"/>
                </a:ext>
              </a:extLst>
            </p:cNvPr>
            <p:cNvSpPr/>
            <p:nvPr/>
          </p:nvSpPr>
          <p:spPr>
            <a:xfrm>
              <a:off x="2328158"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a:t>
              </a:r>
            </a:p>
          </p:txBody>
        </p:sp>
        <p:sp>
          <p:nvSpPr>
            <p:cNvPr id="9" name="Rectangle 8">
              <a:extLst>
                <a:ext uri="{FF2B5EF4-FFF2-40B4-BE49-F238E27FC236}">
                  <a16:creationId xmlns:a16="http://schemas.microsoft.com/office/drawing/2014/main" id="{B712FD35-FA9B-4347-A7F2-A7A79541183A}"/>
                </a:ext>
              </a:extLst>
            </p:cNvPr>
            <p:cNvSpPr/>
            <p:nvPr/>
          </p:nvSpPr>
          <p:spPr>
            <a:xfrm>
              <a:off x="2645928"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3</a:t>
              </a:r>
            </a:p>
          </p:txBody>
        </p:sp>
        <p:sp>
          <p:nvSpPr>
            <p:cNvPr id="13" name="Rectangle 12">
              <a:extLst>
                <a:ext uri="{FF2B5EF4-FFF2-40B4-BE49-F238E27FC236}">
                  <a16:creationId xmlns:a16="http://schemas.microsoft.com/office/drawing/2014/main" id="{79277D70-BEC6-4EC9-A6C5-2301BD74C1CA}"/>
                </a:ext>
              </a:extLst>
            </p:cNvPr>
            <p:cNvSpPr/>
            <p:nvPr/>
          </p:nvSpPr>
          <p:spPr>
            <a:xfrm>
              <a:off x="2973414"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4</a:t>
              </a:r>
            </a:p>
          </p:txBody>
        </p:sp>
        <p:sp>
          <p:nvSpPr>
            <p:cNvPr id="21" name="Rectangle 20">
              <a:extLst>
                <a:ext uri="{FF2B5EF4-FFF2-40B4-BE49-F238E27FC236}">
                  <a16:creationId xmlns:a16="http://schemas.microsoft.com/office/drawing/2014/main" id="{47207C8C-8A01-4D12-9C5F-770B3EC951F1}"/>
                </a:ext>
              </a:extLst>
            </p:cNvPr>
            <p:cNvSpPr/>
            <p:nvPr/>
          </p:nvSpPr>
          <p:spPr>
            <a:xfrm>
              <a:off x="3297673" y="589777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5</a:t>
              </a:r>
            </a:p>
          </p:txBody>
        </p:sp>
        <p:sp>
          <p:nvSpPr>
            <p:cNvPr id="23" name="Rectangle 22">
              <a:extLst>
                <a:ext uri="{FF2B5EF4-FFF2-40B4-BE49-F238E27FC236}">
                  <a16:creationId xmlns:a16="http://schemas.microsoft.com/office/drawing/2014/main" id="{9508C23E-3966-44D1-8C76-5349BED560B1}"/>
                </a:ext>
              </a:extLst>
            </p:cNvPr>
            <p:cNvSpPr/>
            <p:nvPr/>
          </p:nvSpPr>
          <p:spPr>
            <a:xfrm>
              <a:off x="3615443"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6</a:t>
              </a:r>
            </a:p>
          </p:txBody>
        </p:sp>
        <p:sp>
          <p:nvSpPr>
            <p:cNvPr id="25" name="Rectangle 24">
              <a:extLst>
                <a:ext uri="{FF2B5EF4-FFF2-40B4-BE49-F238E27FC236}">
                  <a16:creationId xmlns:a16="http://schemas.microsoft.com/office/drawing/2014/main" id="{763A5E33-D436-46F8-B119-18C9B3E7566D}"/>
                </a:ext>
              </a:extLst>
            </p:cNvPr>
            <p:cNvSpPr/>
            <p:nvPr/>
          </p:nvSpPr>
          <p:spPr>
            <a:xfrm>
              <a:off x="3946191"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7</a:t>
              </a:r>
            </a:p>
          </p:txBody>
        </p:sp>
        <p:sp>
          <p:nvSpPr>
            <p:cNvPr id="27" name="Rectangle 26">
              <a:extLst>
                <a:ext uri="{FF2B5EF4-FFF2-40B4-BE49-F238E27FC236}">
                  <a16:creationId xmlns:a16="http://schemas.microsoft.com/office/drawing/2014/main" id="{23E1BF04-5A5C-49CE-A065-4D99A13370C2}"/>
                </a:ext>
              </a:extLst>
            </p:cNvPr>
            <p:cNvSpPr/>
            <p:nvPr/>
          </p:nvSpPr>
          <p:spPr>
            <a:xfrm>
              <a:off x="4270450" y="5894527"/>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8</a:t>
              </a:r>
            </a:p>
          </p:txBody>
        </p:sp>
        <p:sp>
          <p:nvSpPr>
            <p:cNvPr id="29" name="Rectangle 28">
              <a:extLst>
                <a:ext uri="{FF2B5EF4-FFF2-40B4-BE49-F238E27FC236}">
                  <a16:creationId xmlns:a16="http://schemas.microsoft.com/office/drawing/2014/main" id="{311EDCE0-CA74-444F-9488-533EF8D3203C}"/>
                </a:ext>
              </a:extLst>
            </p:cNvPr>
            <p:cNvSpPr/>
            <p:nvPr/>
          </p:nvSpPr>
          <p:spPr>
            <a:xfrm>
              <a:off x="4588220" y="5890031"/>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a:t>
              </a:r>
            </a:p>
          </p:txBody>
        </p:sp>
        <p:sp>
          <p:nvSpPr>
            <p:cNvPr id="31" name="Rectangle 30">
              <a:extLst>
                <a:ext uri="{FF2B5EF4-FFF2-40B4-BE49-F238E27FC236}">
                  <a16:creationId xmlns:a16="http://schemas.microsoft.com/office/drawing/2014/main" id="{62947062-51EF-4778-BD8B-47B4A3FE1487}"/>
                </a:ext>
              </a:extLst>
            </p:cNvPr>
            <p:cNvSpPr/>
            <p:nvPr/>
          </p:nvSpPr>
          <p:spPr>
            <a:xfrm>
              <a:off x="4915706" y="589452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10</a:t>
              </a:r>
            </a:p>
          </p:txBody>
        </p:sp>
        <p:sp>
          <p:nvSpPr>
            <p:cNvPr id="33" name="Rectangle 32">
              <a:extLst>
                <a:ext uri="{FF2B5EF4-FFF2-40B4-BE49-F238E27FC236}">
                  <a16:creationId xmlns:a16="http://schemas.microsoft.com/office/drawing/2014/main" id="{D0164EE4-4D70-4E4E-88F8-FC2119EFE69F}"/>
                </a:ext>
              </a:extLst>
            </p:cNvPr>
            <p:cNvSpPr/>
            <p:nvPr/>
          </p:nvSpPr>
          <p:spPr>
            <a:xfrm>
              <a:off x="5346972" y="589003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11</a:t>
              </a:r>
            </a:p>
          </p:txBody>
        </p:sp>
        <p:sp>
          <p:nvSpPr>
            <p:cNvPr id="35" name="Rectangle 34">
              <a:extLst>
                <a:ext uri="{FF2B5EF4-FFF2-40B4-BE49-F238E27FC236}">
                  <a16:creationId xmlns:a16="http://schemas.microsoft.com/office/drawing/2014/main" id="{A5002D7F-7BCB-4D5B-815B-0C5C32AD4DF3}"/>
                </a:ext>
              </a:extLst>
            </p:cNvPr>
            <p:cNvSpPr/>
            <p:nvPr/>
          </p:nvSpPr>
          <p:spPr>
            <a:xfrm>
              <a:off x="5787953" y="589002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12</a:t>
              </a:r>
            </a:p>
          </p:txBody>
        </p:sp>
        <p:sp>
          <p:nvSpPr>
            <p:cNvPr id="37" name="Rectangle 36">
              <a:extLst>
                <a:ext uri="{FF2B5EF4-FFF2-40B4-BE49-F238E27FC236}">
                  <a16:creationId xmlns:a16="http://schemas.microsoft.com/office/drawing/2014/main" id="{E98EBAF1-712B-476E-A704-50D4C7C8069A}"/>
                </a:ext>
              </a:extLst>
            </p:cNvPr>
            <p:cNvSpPr/>
            <p:nvPr/>
          </p:nvSpPr>
          <p:spPr>
            <a:xfrm>
              <a:off x="6219219" y="589452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13</a:t>
              </a:r>
            </a:p>
          </p:txBody>
        </p:sp>
        <p:sp>
          <p:nvSpPr>
            <p:cNvPr id="39" name="Rectangle 38">
              <a:extLst>
                <a:ext uri="{FF2B5EF4-FFF2-40B4-BE49-F238E27FC236}">
                  <a16:creationId xmlns:a16="http://schemas.microsoft.com/office/drawing/2014/main" id="{B2E54B2A-55EA-4CA8-8426-53B5A7521C16}"/>
                </a:ext>
              </a:extLst>
            </p:cNvPr>
            <p:cNvSpPr/>
            <p:nvPr/>
          </p:nvSpPr>
          <p:spPr>
            <a:xfrm>
              <a:off x="6643973" y="589673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14</a:t>
              </a:r>
            </a:p>
          </p:txBody>
        </p:sp>
        <p:sp>
          <p:nvSpPr>
            <p:cNvPr id="41" name="Rectangle 40">
              <a:extLst>
                <a:ext uri="{FF2B5EF4-FFF2-40B4-BE49-F238E27FC236}">
                  <a16:creationId xmlns:a16="http://schemas.microsoft.com/office/drawing/2014/main" id="{C7F52809-F69A-4BF4-A6D1-DFCE00F9CD7C}"/>
                </a:ext>
              </a:extLst>
            </p:cNvPr>
            <p:cNvSpPr/>
            <p:nvPr/>
          </p:nvSpPr>
          <p:spPr>
            <a:xfrm>
              <a:off x="7075239" y="589223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15</a:t>
              </a:r>
            </a:p>
          </p:txBody>
        </p:sp>
        <p:sp>
          <p:nvSpPr>
            <p:cNvPr id="43" name="Rectangle 42">
              <a:extLst>
                <a:ext uri="{FF2B5EF4-FFF2-40B4-BE49-F238E27FC236}">
                  <a16:creationId xmlns:a16="http://schemas.microsoft.com/office/drawing/2014/main" id="{9CDF73C5-00DD-4E33-B9B1-3B299C1616FC}"/>
                </a:ext>
              </a:extLst>
            </p:cNvPr>
            <p:cNvSpPr/>
            <p:nvPr/>
          </p:nvSpPr>
          <p:spPr>
            <a:xfrm>
              <a:off x="7516220" y="589223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16</a:t>
              </a:r>
            </a:p>
          </p:txBody>
        </p:sp>
        <p:sp>
          <p:nvSpPr>
            <p:cNvPr id="45" name="Rectangle 44">
              <a:extLst>
                <a:ext uri="{FF2B5EF4-FFF2-40B4-BE49-F238E27FC236}">
                  <a16:creationId xmlns:a16="http://schemas.microsoft.com/office/drawing/2014/main" id="{53D1B6A6-C950-48F8-BFDD-61F2E58AA434}"/>
                </a:ext>
              </a:extLst>
            </p:cNvPr>
            <p:cNvSpPr/>
            <p:nvPr/>
          </p:nvSpPr>
          <p:spPr>
            <a:xfrm>
              <a:off x="7947486" y="589673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17</a:t>
              </a:r>
            </a:p>
          </p:txBody>
        </p:sp>
        <p:sp>
          <p:nvSpPr>
            <p:cNvPr id="47" name="Rectangle 46">
              <a:extLst>
                <a:ext uri="{FF2B5EF4-FFF2-40B4-BE49-F238E27FC236}">
                  <a16:creationId xmlns:a16="http://schemas.microsoft.com/office/drawing/2014/main" id="{C36720D9-9747-4654-B163-0494C0565E09}"/>
                </a:ext>
              </a:extLst>
            </p:cNvPr>
            <p:cNvSpPr/>
            <p:nvPr/>
          </p:nvSpPr>
          <p:spPr>
            <a:xfrm>
              <a:off x="8385240" y="589002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18</a:t>
              </a:r>
            </a:p>
          </p:txBody>
        </p:sp>
        <p:sp>
          <p:nvSpPr>
            <p:cNvPr id="49" name="Rectangle 48">
              <a:extLst>
                <a:ext uri="{FF2B5EF4-FFF2-40B4-BE49-F238E27FC236}">
                  <a16:creationId xmlns:a16="http://schemas.microsoft.com/office/drawing/2014/main" id="{F0F7BD2F-9F0B-4ACE-94E8-E2E929F86C6F}"/>
                </a:ext>
              </a:extLst>
            </p:cNvPr>
            <p:cNvSpPr/>
            <p:nvPr/>
          </p:nvSpPr>
          <p:spPr>
            <a:xfrm>
              <a:off x="8816506" y="588553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19</a:t>
              </a:r>
            </a:p>
          </p:txBody>
        </p:sp>
        <p:sp>
          <p:nvSpPr>
            <p:cNvPr id="51" name="Rectangle 50">
              <a:extLst>
                <a:ext uri="{FF2B5EF4-FFF2-40B4-BE49-F238E27FC236}">
                  <a16:creationId xmlns:a16="http://schemas.microsoft.com/office/drawing/2014/main" id="{94BD76C7-F4DE-4B72-B025-8B7B41AB02ED}"/>
                </a:ext>
              </a:extLst>
            </p:cNvPr>
            <p:cNvSpPr/>
            <p:nvPr/>
          </p:nvSpPr>
          <p:spPr>
            <a:xfrm>
              <a:off x="9257487" y="588553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20</a:t>
              </a:r>
            </a:p>
          </p:txBody>
        </p:sp>
        <p:sp>
          <p:nvSpPr>
            <p:cNvPr id="53" name="Rectangle 52">
              <a:extLst>
                <a:ext uri="{FF2B5EF4-FFF2-40B4-BE49-F238E27FC236}">
                  <a16:creationId xmlns:a16="http://schemas.microsoft.com/office/drawing/2014/main" id="{1EA31664-984E-4F80-9ACF-573522175AC7}"/>
                </a:ext>
              </a:extLst>
            </p:cNvPr>
            <p:cNvSpPr/>
            <p:nvPr/>
          </p:nvSpPr>
          <p:spPr>
            <a:xfrm>
              <a:off x="9688753" y="5890029"/>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21</a:t>
              </a:r>
            </a:p>
          </p:txBody>
        </p:sp>
        <p:sp>
          <p:nvSpPr>
            <p:cNvPr id="55" name="Rectangle 54">
              <a:extLst>
                <a:ext uri="{FF2B5EF4-FFF2-40B4-BE49-F238E27FC236}">
                  <a16:creationId xmlns:a16="http://schemas.microsoft.com/office/drawing/2014/main" id="{ADB07AFA-B0B4-4D08-BEFB-16B58ABB18F9}"/>
                </a:ext>
              </a:extLst>
            </p:cNvPr>
            <p:cNvSpPr/>
            <p:nvPr/>
          </p:nvSpPr>
          <p:spPr>
            <a:xfrm>
              <a:off x="10113507" y="5892235"/>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22</a:t>
              </a:r>
            </a:p>
          </p:txBody>
        </p:sp>
        <p:sp>
          <p:nvSpPr>
            <p:cNvPr id="57" name="Rectangle 56">
              <a:extLst>
                <a:ext uri="{FF2B5EF4-FFF2-40B4-BE49-F238E27FC236}">
                  <a16:creationId xmlns:a16="http://schemas.microsoft.com/office/drawing/2014/main" id="{E7E23FB5-ED1B-40CA-A954-A7F7163B12E4}"/>
                </a:ext>
              </a:extLst>
            </p:cNvPr>
            <p:cNvSpPr/>
            <p:nvPr/>
          </p:nvSpPr>
          <p:spPr>
            <a:xfrm>
              <a:off x="10544773" y="5887738"/>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23</a:t>
              </a:r>
            </a:p>
          </p:txBody>
        </p:sp>
        <p:sp>
          <p:nvSpPr>
            <p:cNvPr id="59" name="Rectangle 58">
              <a:extLst>
                <a:ext uri="{FF2B5EF4-FFF2-40B4-BE49-F238E27FC236}">
                  <a16:creationId xmlns:a16="http://schemas.microsoft.com/office/drawing/2014/main" id="{C5A0ACE8-7EE0-4AAE-B4C5-4760CC9A5B45}"/>
                </a:ext>
              </a:extLst>
            </p:cNvPr>
            <p:cNvSpPr/>
            <p:nvPr/>
          </p:nvSpPr>
          <p:spPr>
            <a:xfrm>
              <a:off x="10985754" y="5887737"/>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24</a:t>
              </a:r>
            </a:p>
          </p:txBody>
        </p:sp>
        <p:sp>
          <p:nvSpPr>
            <p:cNvPr id="61" name="TextBox 60">
              <a:extLst>
                <a:ext uri="{FF2B5EF4-FFF2-40B4-BE49-F238E27FC236}">
                  <a16:creationId xmlns:a16="http://schemas.microsoft.com/office/drawing/2014/main" id="{8ED7AC84-646B-42DD-B18D-5C812A20169B}"/>
                </a:ext>
              </a:extLst>
            </p:cNvPr>
            <p:cNvSpPr txBox="1"/>
            <p:nvPr/>
          </p:nvSpPr>
          <p:spPr>
            <a:xfrm>
              <a:off x="325896" y="4430154"/>
              <a:ext cx="6355401" cy="646331"/>
            </a:xfrm>
            <a:prstGeom prst="rect">
              <a:avLst/>
            </a:prstGeom>
            <a:noFill/>
          </p:spPr>
          <p:txBody>
            <a:bodyPr wrap="square" rtlCol="0">
              <a:spAutoFit/>
            </a:bodyPr>
            <a:lstStyle/>
            <a:p>
              <a:r>
                <a:rPr lang="en-CA" dirty="0"/>
                <a:t># of draws:	2	Non-Basic Hand Size Limit:	3</a:t>
              </a:r>
            </a:p>
            <a:p>
              <a:endParaRPr lang="en-CA" dirty="0"/>
            </a:p>
          </p:txBody>
        </p:sp>
        <p:sp>
          <p:nvSpPr>
            <p:cNvPr id="5" name="TextBox 4">
              <a:extLst>
                <a:ext uri="{FF2B5EF4-FFF2-40B4-BE49-F238E27FC236}">
                  <a16:creationId xmlns:a16="http://schemas.microsoft.com/office/drawing/2014/main" id="{462B1BA2-D544-4A1A-8D2C-25D89F827A86}"/>
                </a:ext>
              </a:extLst>
            </p:cNvPr>
            <p:cNvSpPr txBox="1"/>
            <p:nvPr/>
          </p:nvSpPr>
          <p:spPr>
            <a:xfrm>
              <a:off x="207962" y="1055850"/>
              <a:ext cx="5813898" cy="369332"/>
            </a:xfrm>
            <a:prstGeom prst="rect">
              <a:avLst/>
            </a:prstGeom>
            <a:noFill/>
          </p:spPr>
          <p:txBody>
            <a:bodyPr wrap="square" rtlCol="0">
              <a:spAutoFit/>
            </a:bodyPr>
            <a:lstStyle/>
            <a:p>
              <a:r>
                <a:rPr lang="en-CA" dirty="0"/>
                <a:t>YOLO!</a:t>
              </a:r>
            </a:p>
          </p:txBody>
        </p:sp>
        <p:sp>
          <p:nvSpPr>
            <p:cNvPr id="7" name="TextBox 6">
              <a:extLst>
                <a:ext uri="{FF2B5EF4-FFF2-40B4-BE49-F238E27FC236}">
                  <a16:creationId xmlns:a16="http://schemas.microsoft.com/office/drawing/2014/main" id="{6EF55587-79B9-44E5-BC3C-319E0D722E36}"/>
                </a:ext>
              </a:extLst>
            </p:cNvPr>
            <p:cNvSpPr txBox="1"/>
            <p:nvPr/>
          </p:nvSpPr>
          <p:spPr>
            <a:xfrm>
              <a:off x="311277" y="5162555"/>
              <a:ext cx="1789890" cy="369332"/>
            </a:xfrm>
            <a:prstGeom prst="rect">
              <a:avLst/>
            </a:prstGeom>
            <a:noFill/>
          </p:spPr>
          <p:txBody>
            <a:bodyPr wrap="square" rtlCol="0">
              <a:spAutoFit/>
            </a:bodyPr>
            <a:lstStyle/>
            <a:p>
              <a:r>
                <a:rPr lang="en-CA" dirty="0"/>
                <a:t>Gold</a:t>
              </a:r>
            </a:p>
          </p:txBody>
        </p:sp>
        <p:sp>
          <p:nvSpPr>
            <p:cNvPr id="10" name="Rectangle 9">
              <a:extLst>
                <a:ext uri="{FF2B5EF4-FFF2-40B4-BE49-F238E27FC236}">
                  <a16:creationId xmlns:a16="http://schemas.microsoft.com/office/drawing/2014/main" id="{483E7A1A-D799-4C88-AC3D-B4CB7D89F37F}"/>
                </a:ext>
              </a:extLst>
            </p:cNvPr>
            <p:cNvSpPr/>
            <p:nvPr/>
          </p:nvSpPr>
          <p:spPr>
            <a:xfrm>
              <a:off x="2003899"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12" name="Rectangle 11">
              <a:extLst>
                <a:ext uri="{FF2B5EF4-FFF2-40B4-BE49-F238E27FC236}">
                  <a16:creationId xmlns:a16="http://schemas.microsoft.com/office/drawing/2014/main" id="{0D237E84-25FC-4132-B870-4F56E35298E4}"/>
                </a:ext>
              </a:extLst>
            </p:cNvPr>
            <p:cNvSpPr/>
            <p:nvPr/>
          </p:nvSpPr>
          <p:spPr>
            <a:xfrm>
              <a:off x="2328158"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a:t>
              </a:r>
            </a:p>
          </p:txBody>
        </p:sp>
        <p:sp>
          <p:nvSpPr>
            <p:cNvPr id="14" name="Rectangle 13">
              <a:extLst>
                <a:ext uri="{FF2B5EF4-FFF2-40B4-BE49-F238E27FC236}">
                  <a16:creationId xmlns:a16="http://schemas.microsoft.com/office/drawing/2014/main" id="{E62ACFF1-4386-43B6-85A4-2BA73406F1E9}"/>
                </a:ext>
              </a:extLst>
            </p:cNvPr>
            <p:cNvSpPr/>
            <p:nvPr/>
          </p:nvSpPr>
          <p:spPr>
            <a:xfrm>
              <a:off x="2645928"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3</a:t>
              </a:r>
            </a:p>
          </p:txBody>
        </p:sp>
        <p:sp>
          <p:nvSpPr>
            <p:cNvPr id="15" name="Rectangle 14">
              <a:extLst>
                <a:ext uri="{FF2B5EF4-FFF2-40B4-BE49-F238E27FC236}">
                  <a16:creationId xmlns:a16="http://schemas.microsoft.com/office/drawing/2014/main" id="{67EA207F-72FE-4485-A1E7-4935F451B606}"/>
                </a:ext>
              </a:extLst>
            </p:cNvPr>
            <p:cNvSpPr/>
            <p:nvPr/>
          </p:nvSpPr>
          <p:spPr>
            <a:xfrm>
              <a:off x="2973414"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4</a:t>
              </a:r>
            </a:p>
          </p:txBody>
        </p:sp>
        <p:sp>
          <p:nvSpPr>
            <p:cNvPr id="16" name="Rectangle 15">
              <a:extLst>
                <a:ext uri="{FF2B5EF4-FFF2-40B4-BE49-F238E27FC236}">
                  <a16:creationId xmlns:a16="http://schemas.microsoft.com/office/drawing/2014/main" id="{124FCCC7-997E-4D0F-96F4-2E18D69D69AF}"/>
                </a:ext>
              </a:extLst>
            </p:cNvPr>
            <p:cNvSpPr/>
            <p:nvPr/>
          </p:nvSpPr>
          <p:spPr>
            <a:xfrm>
              <a:off x="3297673" y="4956125"/>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5</a:t>
              </a:r>
            </a:p>
          </p:txBody>
        </p:sp>
        <p:sp>
          <p:nvSpPr>
            <p:cNvPr id="17" name="Rectangle 16">
              <a:extLst>
                <a:ext uri="{FF2B5EF4-FFF2-40B4-BE49-F238E27FC236}">
                  <a16:creationId xmlns:a16="http://schemas.microsoft.com/office/drawing/2014/main" id="{32132515-0D17-4301-8F30-33C343C35097}"/>
                </a:ext>
              </a:extLst>
            </p:cNvPr>
            <p:cNvSpPr/>
            <p:nvPr/>
          </p:nvSpPr>
          <p:spPr>
            <a:xfrm>
              <a:off x="3615443"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6</a:t>
              </a:r>
            </a:p>
          </p:txBody>
        </p:sp>
        <p:sp>
          <p:nvSpPr>
            <p:cNvPr id="18" name="Rectangle 17">
              <a:extLst>
                <a:ext uri="{FF2B5EF4-FFF2-40B4-BE49-F238E27FC236}">
                  <a16:creationId xmlns:a16="http://schemas.microsoft.com/office/drawing/2014/main" id="{F9C9FCE3-FC5A-4D6B-A04A-A758047CDB28}"/>
                </a:ext>
              </a:extLst>
            </p:cNvPr>
            <p:cNvSpPr/>
            <p:nvPr/>
          </p:nvSpPr>
          <p:spPr>
            <a:xfrm>
              <a:off x="3946191"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7</a:t>
              </a:r>
            </a:p>
          </p:txBody>
        </p:sp>
        <p:sp>
          <p:nvSpPr>
            <p:cNvPr id="19" name="Rectangle 18">
              <a:extLst>
                <a:ext uri="{FF2B5EF4-FFF2-40B4-BE49-F238E27FC236}">
                  <a16:creationId xmlns:a16="http://schemas.microsoft.com/office/drawing/2014/main" id="{53111B4A-BF66-4497-841F-48C49344AF10}"/>
                </a:ext>
              </a:extLst>
            </p:cNvPr>
            <p:cNvSpPr/>
            <p:nvPr/>
          </p:nvSpPr>
          <p:spPr>
            <a:xfrm>
              <a:off x="4270450" y="4952881"/>
              <a:ext cx="324259"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8</a:t>
              </a:r>
            </a:p>
          </p:txBody>
        </p:sp>
        <p:sp>
          <p:nvSpPr>
            <p:cNvPr id="20" name="Rectangle 19">
              <a:extLst>
                <a:ext uri="{FF2B5EF4-FFF2-40B4-BE49-F238E27FC236}">
                  <a16:creationId xmlns:a16="http://schemas.microsoft.com/office/drawing/2014/main" id="{C83F68FC-6D9F-491B-8299-410A28CA8E41}"/>
                </a:ext>
              </a:extLst>
            </p:cNvPr>
            <p:cNvSpPr/>
            <p:nvPr/>
          </p:nvSpPr>
          <p:spPr>
            <a:xfrm>
              <a:off x="4588220" y="4948385"/>
              <a:ext cx="324259" cy="724928"/>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a:t>
              </a:r>
            </a:p>
          </p:txBody>
        </p:sp>
        <p:sp>
          <p:nvSpPr>
            <p:cNvPr id="22" name="Rectangle 21">
              <a:extLst>
                <a:ext uri="{FF2B5EF4-FFF2-40B4-BE49-F238E27FC236}">
                  <a16:creationId xmlns:a16="http://schemas.microsoft.com/office/drawing/2014/main" id="{AB7B3D69-5D73-4A4D-B1F1-48667824DB4B}"/>
                </a:ext>
              </a:extLst>
            </p:cNvPr>
            <p:cNvSpPr/>
            <p:nvPr/>
          </p:nvSpPr>
          <p:spPr>
            <a:xfrm>
              <a:off x="4915706" y="4952881"/>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10</a:t>
              </a:r>
            </a:p>
          </p:txBody>
        </p:sp>
        <p:sp>
          <p:nvSpPr>
            <p:cNvPr id="24" name="Rectangle 23">
              <a:extLst>
                <a:ext uri="{FF2B5EF4-FFF2-40B4-BE49-F238E27FC236}">
                  <a16:creationId xmlns:a16="http://schemas.microsoft.com/office/drawing/2014/main" id="{AC211A04-21A3-46BA-B0C4-3CC44244EBF2}"/>
                </a:ext>
              </a:extLst>
            </p:cNvPr>
            <p:cNvSpPr/>
            <p:nvPr/>
          </p:nvSpPr>
          <p:spPr>
            <a:xfrm>
              <a:off x="5346972" y="4948384"/>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11</a:t>
              </a:r>
            </a:p>
          </p:txBody>
        </p:sp>
        <p:sp>
          <p:nvSpPr>
            <p:cNvPr id="26" name="Rectangle 25">
              <a:extLst>
                <a:ext uri="{FF2B5EF4-FFF2-40B4-BE49-F238E27FC236}">
                  <a16:creationId xmlns:a16="http://schemas.microsoft.com/office/drawing/2014/main" id="{E3960208-E9F6-43F6-831C-87F66E040795}"/>
                </a:ext>
              </a:extLst>
            </p:cNvPr>
            <p:cNvSpPr/>
            <p:nvPr/>
          </p:nvSpPr>
          <p:spPr>
            <a:xfrm>
              <a:off x="5787953" y="4948383"/>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12</a:t>
              </a:r>
            </a:p>
          </p:txBody>
        </p:sp>
        <p:sp>
          <p:nvSpPr>
            <p:cNvPr id="28" name="Rectangle 27">
              <a:extLst>
                <a:ext uri="{FF2B5EF4-FFF2-40B4-BE49-F238E27FC236}">
                  <a16:creationId xmlns:a16="http://schemas.microsoft.com/office/drawing/2014/main" id="{B3948632-C5A9-4866-8E0D-455B489B3E12}"/>
                </a:ext>
              </a:extLst>
            </p:cNvPr>
            <p:cNvSpPr/>
            <p:nvPr/>
          </p:nvSpPr>
          <p:spPr>
            <a:xfrm>
              <a:off x="6219219" y="4952881"/>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13</a:t>
              </a:r>
            </a:p>
          </p:txBody>
        </p:sp>
        <p:sp>
          <p:nvSpPr>
            <p:cNvPr id="30" name="Rectangle 29">
              <a:extLst>
                <a:ext uri="{FF2B5EF4-FFF2-40B4-BE49-F238E27FC236}">
                  <a16:creationId xmlns:a16="http://schemas.microsoft.com/office/drawing/2014/main" id="{C9F3A26C-1E5F-48C9-B6D9-D24C5C28A9DA}"/>
                </a:ext>
              </a:extLst>
            </p:cNvPr>
            <p:cNvSpPr/>
            <p:nvPr/>
          </p:nvSpPr>
          <p:spPr>
            <a:xfrm>
              <a:off x="6643973" y="4955087"/>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14</a:t>
              </a:r>
            </a:p>
          </p:txBody>
        </p:sp>
        <p:sp>
          <p:nvSpPr>
            <p:cNvPr id="64" name="Rectangle 63">
              <a:extLst>
                <a:ext uri="{FF2B5EF4-FFF2-40B4-BE49-F238E27FC236}">
                  <a16:creationId xmlns:a16="http://schemas.microsoft.com/office/drawing/2014/main" id="{DA9E7CBB-06EF-4540-B088-00D592C65EA8}"/>
                </a:ext>
              </a:extLst>
            </p:cNvPr>
            <p:cNvSpPr/>
            <p:nvPr/>
          </p:nvSpPr>
          <p:spPr>
            <a:xfrm>
              <a:off x="7075239" y="4950590"/>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15</a:t>
              </a:r>
            </a:p>
          </p:txBody>
        </p:sp>
        <p:sp>
          <p:nvSpPr>
            <p:cNvPr id="66" name="Rectangle 65">
              <a:extLst>
                <a:ext uri="{FF2B5EF4-FFF2-40B4-BE49-F238E27FC236}">
                  <a16:creationId xmlns:a16="http://schemas.microsoft.com/office/drawing/2014/main" id="{8B2A37D9-E6DA-4227-AD8E-5BC53E6DE6F5}"/>
                </a:ext>
              </a:extLst>
            </p:cNvPr>
            <p:cNvSpPr/>
            <p:nvPr/>
          </p:nvSpPr>
          <p:spPr>
            <a:xfrm>
              <a:off x="7516220" y="4950589"/>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16</a:t>
              </a:r>
            </a:p>
          </p:txBody>
        </p:sp>
        <p:sp>
          <p:nvSpPr>
            <p:cNvPr id="68" name="Rectangle 67">
              <a:extLst>
                <a:ext uri="{FF2B5EF4-FFF2-40B4-BE49-F238E27FC236}">
                  <a16:creationId xmlns:a16="http://schemas.microsoft.com/office/drawing/2014/main" id="{48326A65-D432-4C1C-AC04-73389828D810}"/>
                </a:ext>
              </a:extLst>
            </p:cNvPr>
            <p:cNvSpPr/>
            <p:nvPr/>
          </p:nvSpPr>
          <p:spPr>
            <a:xfrm>
              <a:off x="7947486" y="4955087"/>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17</a:t>
              </a:r>
            </a:p>
          </p:txBody>
        </p:sp>
        <p:sp>
          <p:nvSpPr>
            <p:cNvPr id="70" name="Rectangle 69">
              <a:extLst>
                <a:ext uri="{FF2B5EF4-FFF2-40B4-BE49-F238E27FC236}">
                  <a16:creationId xmlns:a16="http://schemas.microsoft.com/office/drawing/2014/main" id="{D577EADF-AE01-49BF-99BD-3A90FC14529F}"/>
                </a:ext>
              </a:extLst>
            </p:cNvPr>
            <p:cNvSpPr/>
            <p:nvPr/>
          </p:nvSpPr>
          <p:spPr>
            <a:xfrm>
              <a:off x="8385240" y="4948383"/>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18</a:t>
              </a:r>
            </a:p>
          </p:txBody>
        </p:sp>
        <p:sp>
          <p:nvSpPr>
            <p:cNvPr id="72" name="Rectangle 71">
              <a:extLst>
                <a:ext uri="{FF2B5EF4-FFF2-40B4-BE49-F238E27FC236}">
                  <a16:creationId xmlns:a16="http://schemas.microsoft.com/office/drawing/2014/main" id="{D728C65F-A750-47E0-8A42-7B5FD4B05DA2}"/>
                </a:ext>
              </a:extLst>
            </p:cNvPr>
            <p:cNvSpPr/>
            <p:nvPr/>
          </p:nvSpPr>
          <p:spPr>
            <a:xfrm>
              <a:off x="8816506" y="4943886"/>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19</a:t>
              </a:r>
            </a:p>
          </p:txBody>
        </p:sp>
        <p:sp>
          <p:nvSpPr>
            <p:cNvPr id="74" name="Rectangle 73">
              <a:extLst>
                <a:ext uri="{FF2B5EF4-FFF2-40B4-BE49-F238E27FC236}">
                  <a16:creationId xmlns:a16="http://schemas.microsoft.com/office/drawing/2014/main" id="{5EFF76C9-2E8C-4ADA-BD02-AE38E4744FD2}"/>
                </a:ext>
              </a:extLst>
            </p:cNvPr>
            <p:cNvSpPr/>
            <p:nvPr/>
          </p:nvSpPr>
          <p:spPr>
            <a:xfrm>
              <a:off x="9257487" y="4943885"/>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20</a:t>
              </a:r>
            </a:p>
          </p:txBody>
        </p:sp>
        <p:sp>
          <p:nvSpPr>
            <p:cNvPr id="76" name="Rectangle 75">
              <a:extLst>
                <a:ext uri="{FF2B5EF4-FFF2-40B4-BE49-F238E27FC236}">
                  <a16:creationId xmlns:a16="http://schemas.microsoft.com/office/drawing/2014/main" id="{D4C086FA-9CE0-416A-88FC-1D0A44D5CA10}"/>
                </a:ext>
              </a:extLst>
            </p:cNvPr>
            <p:cNvSpPr/>
            <p:nvPr/>
          </p:nvSpPr>
          <p:spPr>
            <a:xfrm>
              <a:off x="9688753" y="4948383"/>
              <a:ext cx="437754" cy="715934"/>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21</a:t>
              </a:r>
            </a:p>
          </p:txBody>
        </p:sp>
        <p:sp>
          <p:nvSpPr>
            <p:cNvPr id="78" name="Rectangle 77">
              <a:extLst>
                <a:ext uri="{FF2B5EF4-FFF2-40B4-BE49-F238E27FC236}">
                  <a16:creationId xmlns:a16="http://schemas.microsoft.com/office/drawing/2014/main" id="{5CEFEEB9-6C03-46D1-94A8-8013500A349D}"/>
                </a:ext>
              </a:extLst>
            </p:cNvPr>
            <p:cNvSpPr/>
            <p:nvPr/>
          </p:nvSpPr>
          <p:spPr>
            <a:xfrm>
              <a:off x="10113507" y="4950589"/>
              <a:ext cx="437754" cy="71394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22</a:t>
              </a:r>
            </a:p>
          </p:txBody>
        </p:sp>
        <p:sp>
          <p:nvSpPr>
            <p:cNvPr id="80" name="Rectangle 79">
              <a:extLst>
                <a:ext uri="{FF2B5EF4-FFF2-40B4-BE49-F238E27FC236}">
                  <a16:creationId xmlns:a16="http://schemas.microsoft.com/office/drawing/2014/main" id="{8611E54A-AE74-43B0-9152-0176A94C3334}"/>
                </a:ext>
              </a:extLst>
            </p:cNvPr>
            <p:cNvSpPr/>
            <p:nvPr/>
          </p:nvSpPr>
          <p:spPr>
            <a:xfrm>
              <a:off x="10544773" y="4946092"/>
              <a:ext cx="437754" cy="724929"/>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23</a:t>
              </a:r>
            </a:p>
          </p:txBody>
        </p:sp>
        <p:sp>
          <p:nvSpPr>
            <p:cNvPr id="82" name="Rectangle 81">
              <a:extLst>
                <a:ext uri="{FF2B5EF4-FFF2-40B4-BE49-F238E27FC236}">
                  <a16:creationId xmlns:a16="http://schemas.microsoft.com/office/drawing/2014/main" id="{DF007136-B24F-443E-99E5-50B3F2BFD6C7}"/>
                </a:ext>
              </a:extLst>
            </p:cNvPr>
            <p:cNvSpPr/>
            <p:nvPr/>
          </p:nvSpPr>
          <p:spPr>
            <a:xfrm>
              <a:off x="10985754" y="4946091"/>
              <a:ext cx="437754" cy="720432"/>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24</a:t>
              </a:r>
            </a:p>
          </p:txBody>
        </p:sp>
      </p:grpSp>
    </p:spTree>
    <p:extLst>
      <p:ext uri="{BB962C8B-B14F-4D97-AF65-F5344CB8AC3E}">
        <p14:creationId xmlns:p14="http://schemas.microsoft.com/office/powerpoint/2010/main" val="251713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C77B5-1517-40D9-B8C2-98B752EBD028}"/>
              </a:ext>
            </a:extLst>
          </p:cNvPr>
          <p:cNvSpPr/>
          <p:nvPr/>
        </p:nvSpPr>
        <p:spPr>
          <a:xfrm>
            <a:off x="8036929" y="779010"/>
            <a:ext cx="17796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Labor</a:t>
            </a:r>
          </a:p>
        </p:txBody>
      </p:sp>
      <p:grpSp>
        <p:nvGrpSpPr>
          <p:cNvPr id="2" name="Group 1">
            <a:extLst>
              <a:ext uri="{FF2B5EF4-FFF2-40B4-BE49-F238E27FC236}">
                <a16:creationId xmlns:a16="http://schemas.microsoft.com/office/drawing/2014/main" id="{6E7BBC4A-3D24-4042-9DCC-65C4523E99C0}"/>
              </a:ext>
            </a:extLst>
          </p:cNvPr>
          <p:cNvGrpSpPr/>
          <p:nvPr/>
        </p:nvGrpSpPr>
        <p:grpSpPr>
          <a:xfrm>
            <a:off x="4163438" y="1313233"/>
            <a:ext cx="2268000" cy="3168000"/>
            <a:chOff x="4163438" y="1313233"/>
            <a:chExt cx="2268000" cy="3168000"/>
          </a:xfrm>
        </p:grpSpPr>
        <p:sp>
          <p:nvSpPr>
            <p:cNvPr id="4" name="Rectangle 3">
              <a:extLst>
                <a:ext uri="{FF2B5EF4-FFF2-40B4-BE49-F238E27FC236}">
                  <a16:creationId xmlns:a16="http://schemas.microsoft.com/office/drawing/2014/main" id="{19E911ED-396D-4211-846B-8B995AD2F6A8}"/>
                </a:ext>
              </a:extLst>
            </p:cNvPr>
            <p:cNvSpPr/>
            <p:nvPr/>
          </p:nvSpPr>
          <p:spPr>
            <a:xfrm>
              <a:off x="4163438" y="1313233"/>
              <a:ext cx="2268000" cy="3168000"/>
            </a:xfrm>
            <a:prstGeom prst="rect">
              <a:avLst/>
            </a:prstGeom>
            <a:solidFill>
              <a:srgbClr val="AFA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4F3FA244-14DD-4753-926B-1AB741E13758}"/>
                </a:ext>
              </a:extLst>
            </p:cNvPr>
            <p:cNvSpPr/>
            <p:nvPr/>
          </p:nvSpPr>
          <p:spPr>
            <a:xfrm>
              <a:off x="4348265" y="1449421"/>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10FC8F2F-5D5A-43CB-A7BF-5230AB741CAA}"/>
                </a:ext>
              </a:extLst>
            </p:cNvPr>
            <p:cNvSpPr/>
            <p:nvPr/>
          </p:nvSpPr>
          <p:spPr>
            <a:xfrm>
              <a:off x="4348265" y="1741251"/>
              <a:ext cx="1916348" cy="1089497"/>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2338020B-BB23-45F5-815F-2B2818FD1CFA}"/>
                </a:ext>
              </a:extLst>
            </p:cNvPr>
            <p:cNvSpPr/>
            <p:nvPr/>
          </p:nvSpPr>
          <p:spPr>
            <a:xfrm>
              <a:off x="4348265" y="2830748"/>
              <a:ext cx="1916348" cy="291829"/>
            </a:xfrm>
            <a:prstGeom prst="rect">
              <a:avLst/>
            </a:prstGeom>
            <a:solidFill>
              <a:schemeClr val="tx1">
                <a:lumMod val="50000"/>
                <a:lumOff val="5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4461A61-042D-40B2-A6DA-B3B7A3D4BDBA}"/>
                </a:ext>
              </a:extLst>
            </p:cNvPr>
            <p:cNvSpPr/>
            <p:nvPr/>
          </p:nvSpPr>
          <p:spPr>
            <a:xfrm>
              <a:off x="4348265" y="3117714"/>
              <a:ext cx="1916348" cy="1215956"/>
            </a:xfrm>
            <a:prstGeom prst="rect">
              <a:avLst/>
            </a:prstGeom>
            <a:solidFill>
              <a:schemeClr val="tx1">
                <a:lumMod val="50000"/>
                <a:lumOff val="50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Oval 18">
              <a:extLst>
                <a:ext uri="{FF2B5EF4-FFF2-40B4-BE49-F238E27FC236}">
                  <a16:creationId xmlns:a16="http://schemas.microsoft.com/office/drawing/2014/main" id="{1163DABA-E651-4616-85EF-A1C5FF77C47E}"/>
                </a:ext>
              </a:extLst>
            </p:cNvPr>
            <p:cNvSpPr/>
            <p:nvPr/>
          </p:nvSpPr>
          <p:spPr>
            <a:xfrm>
              <a:off x="5992244" y="1449421"/>
              <a:ext cx="259404" cy="29182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 name="Oval 2">
            <a:extLst>
              <a:ext uri="{FF2B5EF4-FFF2-40B4-BE49-F238E27FC236}">
                <a16:creationId xmlns:a16="http://schemas.microsoft.com/office/drawing/2014/main" id="{D2481508-11A5-4A77-9290-1B6E07606CF6}"/>
              </a:ext>
            </a:extLst>
          </p:cNvPr>
          <p:cNvSpPr/>
          <p:nvPr/>
        </p:nvSpPr>
        <p:spPr>
          <a:xfrm>
            <a:off x="6976668" y="1601821"/>
            <a:ext cx="259404" cy="29182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08456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1605</Words>
  <Application>Microsoft Office PowerPoint</Application>
  <PresentationFormat>Widescreen</PresentationFormat>
  <Paragraphs>620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Kerem Ataman</dc:creator>
  <cp:lastModifiedBy>Kerem Ataman</cp:lastModifiedBy>
  <cp:revision>1</cp:revision>
  <dcterms:created xsi:type="dcterms:W3CDTF">2020-12-24T22:27:55Z</dcterms:created>
  <dcterms:modified xsi:type="dcterms:W3CDTF">2021-02-18T01:47:45Z</dcterms:modified>
</cp:coreProperties>
</file>